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7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5.xml" ContentType="application/vnd.openxmlformats-officedocument.theme+xml"/>
  <Override PartName="/ppt/theme/theme14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_rels/presentation.xml.rels" ContentType="application/vnd.openxmlformats-package.relationships+xml"/>
  <Override PartName="/ppt/media/image13.png" ContentType="image/png"/>
  <Override PartName="/ppt/media/image4.png" ContentType="image/png"/>
  <Override PartName="/ppt/media/image12.png" ContentType="image/png"/>
  <Override PartName="/ppt/media/image3.png" ContentType="image/png"/>
  <Override PartName="/ppt/media/image8.png" ContentType="image/png"/>
  <Override PartName="/ppt/media/image17.png" ContentType="image/png"/>
  <Override PartName="/ppt/media/image11.png" ContentType="image/png"/>
  <Override PartName="/ppt/media/image2.png" ContentType="image/png"/>
  <Override PartName="/ppt/media/image21.jpeg" ContentType="image/jpeg"/>
  <Override PartName="/ppt/media/image19.png" ContentType="image/png"/>
  <Override PartName="/ppt/media/image20.png" ContentType="image/png"/>
  <Override PartName="/ppt/media/image18.png" ContentType="image/png"/>
  <Override PartName="/ppt/media/image14.png" ContentType="image/png"/>
  <Override PartName="/ppt/media/image9.jpeg" ContentType="image/jpeg"/>
  <Override PartName="/ppt/media/image5.jpeg" ContentType="image/jpeg"/>
  <Override PartName="/ppt/media/image15.png" ContentType="image/png"/>
  <Override PartName="/ppt/media/image6.png" ContentType="image/png"/>
  <Override PartName="/ppt/media/image1.png" ContentType="image/png"/>
  <Override PartName="/ppt/media/image10.png" ContentType="image/png"/>
  <Override PartName="/ppt/media/image16.png" ContentType="image/png"/>
  <Override PartName="/ppt/media/image7.png" ContentType="image/png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69" r:id="rId13"/>
    <p:sldMasterId id="2147483670" r:id="rId14"/>
    <p:sldMasterId id="2147483671" r:id="rId15"/>
    <p:sldMasterId id="2147483672" r:id="rId16"/>
    <p:sldMasterId id="2147483673" r:id="rId17"/>
    <p:sldMasterId id="2147483675" r:id="rId18"/>
    <p:sldMasterId id="2147483676" r:id="rId19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</p:sldIdLst>
  <p:sldSz cx="18288000" cy="10287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" Target="slides/slide1.xml"/><Relationship Id="rId21" Type="http://schemas.openxmlformats.org/officeDocument/2006/relationships/slide" Target="slides/slide2.xml"/><Relationship Id="rId22" Type="http://schemas.openxmlformats.org/officeDocument/2006/relationships/slide" Target="slides/slide3.xml"/><Relationship Id="rId23" Type="http://schemas.openxmlformats.org/officeDocument/2006/relationships/slide" Target="slides/slide4.xml"/><Relationship Id="rId24" Type="http://schemas.openxmlformats.org/officeDocument/2006/relationships/slide" Target="slides/slide5.xml"/><Relationship Id="rId25" Type="http://schemas.openxmlformats.org/officeDocument/2006/relationships/slide" Target="slides/slide6.xml"/><Relationship Id="rId26" Type="http://schemas.openxmlformats.org/officeDocument/2006/relationships/slide" Target="slides/slide7.xml"/><Relationship Id="rId27" Type="http://schemas.openxmlformats.org/officeDocument/2006/relationships/slide" Target="slides/slide8.xml"/><Relationship Id="rId28" Type="http://schemas.openxmlformats.org/officeDocument/2006/relationships/slide" Target="slides/slide9.xml"/><Relationship Id="rId29" Type="http://schemas.openxmlformats.org/officeDocument/2006/relationships/slide" Target="slides/slide10.xml"/><Relationship Id="rId30" Type="http://schemas.openxmlformats.org/officeDocument/2006/relationships/slide" Target="slides/slide11.xml"/><Relationship Id="rId3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3000" spc="-1" strike="noStrike" cap="all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F579F9D-90A8-46BA-A372-A4A15F9C0ED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3000" spc="-1" strike="noStrike" cap="all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59B0A1DA-873D-4D75-AE05-C74B0B34536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8"/>
          </p:nvPr>
        </p:nvSpPr>
        <p:spPr/>
        <p:txBody>
          <a:bodyPr/>
          <a:p>
            <a:fld id="{F6E27FCA-FA3E-42B7-BD2C-1BE4594AF5C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3000" spc="-1" strike="noStrike" cap="all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2C16742-C1C6-4D9F-BC40-3E8316D3A10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3000" spc="-1" strike="noStrike" cap="all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D676A4C-C6F6-4CEE-9494-F4631F04E2D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3000" spc="-1" strike="noStrike" cap="all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E90B8C48-9F78-4106-AAA9-E43BE89CC1B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3000" spc="-1" strike="noStrike" cap="all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486B9D43-66E9-4BC4-9E2E-EAEAD7E7E39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3000" spc="-1" strike="noStrike" cap="all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053A9A68-D7AF-48A2-AF5C-83BCF31C773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3000" spc="-1" strike="noStrike" cap="all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CD080182-D905-42AB-8CA5-C16FBA40885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3000" spc="-1" strike="noStrike" cap="all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6553E6A1-7684-4509-A6E5-801066C4590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b="0" lang="en-US" sz="3000" spc="-1" strike="noStrike" cap="all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F7404548-F296-44EF-8F7C-4C8A97AB886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image" Target="../media/image3.png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png"/><Relationship Id="rId3" Type="http://schemas.openxmlformats.org/officeDocument/2006/relationships/image" Target="../media/image3.png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.png"/><Relationship Id="rId3" Type="http://schemas.openxmlformats.org/officeDocument/2006/relationships/image" Target="../media/image3.png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.png"/><Relationship Id="rId3" Type="http://schemas.openxmlformats.org/officeDocument/2006/relationships/image" Target="../media/image3.png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.png"/><Relationship Id="rId3" Type="http://schemas.openxmlformats.org/officeDocument/2006/relationships/image" Target="../media/image3.png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1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1.png"/><Relationship Id="rId3" Type="http://schemas.openxmlformats.org/officeDocument/2006/relationships/image" Target="../media/image3.png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1.png"/><Relationship Id="rId3" Type="http://schemas.openxmlformats.org/officeDocument/2006/relationships/image" Target="../media/image3.png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b9b9b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\\DROBO-FS\QuickDrops\JB\PPTX NG\Droplets\LightingOverlay.png"/>
          <p:cNvPicPr/>
          <p:nvPr/>
        </p:nvPicPr>
        <p:blipFill>
          <a:blip r:embed="rId2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pic>
        <p:nvPicPr>
          <p:cNvPr id="1" name="Picture 6" descr="Droplets-HD-Title-R1d.png"/>
          <p:cNvPicPr/>
          <p:nvPr/>
        </p:nvPicPr>
        <p:blipFill>
          <a:blip r:embed="rId3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2626560" y="1951200"/>
            <a:ext cx="13034520" cy="3763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1371600">
              <a:lnSpc>
                <a:spcPct val="90000"/>
              </a:lnSpc>
              <a:buNone/>
            </a:pPr>
            <a:r>
              <a:rPr b="0" lang="en-US" sz="7200" spc="-1" strike="noStrike" cap="all">
                <a:solidFill>
                  <a:schemeClr val="dk1"/>
                </a:solidFill>
                <a:latin typeface="Tw Cen MT"/>
              </a:rPr>
              <a:t>Click to edit Master title style</a:t>
            </a:r>
            <a:endParaRPr b="0" lang="en-US" sz="72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>
          <a:xfrm>
            <a:off x="11518200" y="8825040"/>
            <a:ext cx="4114440" cy="54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>
          <a:xfrm>
            <a:off x="1370520" y="8825040"/>
            <a:ext cx="10009080" cy="54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45720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Times New Roman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dk1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>
          <a:xfrm>
            <a:off x="15770880" y="8825040"/>
            <a:ext cx="1145880" cy="54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5D0D5ED6-40A8-4A52-B4AD-3B10C4DC326D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Nimbus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b9b9b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2" descr="\\DROBO-FS\QuickDrops\JB\PPTX NG\Droplets\LightingOverlay.png"/>
          <p:cNvPicPr/>
          <p:nvPr/>
        </p:nvPicPr>
        <p:blipFill>
          <a:blip r:embed="rId2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Tw Cen MT"/>
              </a:rPr>
              <a:t>Click to edit the title text format</a:t>
            </a:r>
            <a:endParaRPr b="0" lang="en-US" sz="18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ftr" idx="28"/>
          </p:nvPr>
        </p:nvSpPr>
        <p:spPr>
          <a:xfrm>
            <a:off x="1370520" y="8825040"/>
            <a:ext cx="10009080" cy="54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500" spc="-1" strike="noStrike">
                <a:solidFill>
                  <a:schemeClr val="dk1"/>
                </a:solidFill>
                <a:latin typeface="Tw Cen MT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500" spc="-1" strike="noStrike">
                <a:solidFill>
                  <a:schemeClr val="dk1"/>
                </a:solidFill>
                <a:latin typeface="Tw Cen MT"/>
              </a:rPr>
              <a:t>&lt;footer&gt;</a:t>
            </a:r>
            <a:endParaRPr b="0" lang="en-US" sz="15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sldNum" idx="29"/>
          </p:nvPr>
        </p:nvSpPr>
        <p:spPr>
          <a:xfrm>
            <a:off x="15770880" y="8825040"/>
            <a:ext cx="1145880" cy="54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500" spc="-1" strike="noStrike">
                <a:solidFill>
                  <a:schemeClr val="dk1"/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732A4CAC-53A5-446C-8F0B-F2F3873F309C}" type="slidenum">
              <a:rPr b="0" lang="en-US" sz="1500" spc="-1" strike="noStrike">
                <a:solidFill>
                  <a:schemeClr val="dk1"/>
                </a:solidFill>
                <a:latin typeface="Tw Cen MT"/>
              </a:rPr>
              <a:t>&lt;number&gt;</a:t>
            </a:fld>
            <a:endParaRPr b="0" lang="en-US" sz="15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dt" idx="30"/>
          </p:nvPr>
        </p:nvSpPr>
        <p:spPr>
          <a:xfrm>
            <a:off x="11518200" y="8825040"/>
            <a:ext cx="4114440" cy="54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Nimbus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imbus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000" spc="-1" strike="noStrike" cap="all">
                <a:solidFill>
                  <a:schemeClr val="dk1"/>
                </a:solidFill>
                <a:latin typeface="Tw Cen MT"/>
              </a:rPr>
              <a:t>Click to edit the outline text format</a:t>
            </a:r>
            <a:endParaRPr b="0" lang="en-US" sz="3000" spc="-1" strike="noStrike" cap="all">
              <a:solidFill>
                <a:schemeClr val="dk1"/>
              </a:solidFill>
              <a:latin typeface="Tw Cen MT"/>
            </a:endParaRPr>
          </a:p>
          <a:p>
            <a:pPr lvl="1" marL="864000" indent="-324000">
              <a:lnSpc>
                <a:spcPct val="12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 cap="all">
                <a:solidFill>
                  <a:schemeClr val="dk1"/>
                </a:solidFill>
                <a:latin typeface="Tw Cen MT"/>
              </a:rPr>
              <a:t>Second Outline Level</a:t>
            </a:r>
            <a:endParaRPr b="0" lang="en-US" sz="2400" spc="-1" strike="noStrike" cap="all">
              <a:solidFill>
                <a:schemeClr val="dk1"/>
              </a:solidFill>
              <a:latin typeface="Tw Cen MT"/>
            </a:endParaRPr>
          </a:p>
          <a:p>
            <a:pPr lvl="2" marL="1296000" indent="-288000">
              <a:lnSpc>
                <a:spcPct val="12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-1" strike="noStrike" cap="all">
                <a:solidFill>
                  <a:schemeClr val="dk1"/>
                </a:solidFill>
                <a:latin typeface="Tw Cen MT"/>
              </a:rPr>
              <a:t>Third Outline Level</a:t>
            </a:r>
            <a:endParaRPr b="0" lang="en-US" sz="2100" spc="-1" strike="noStrike" cap="all">
              <a:solidFill>
                <a:schemeClr val="dk1"/>
              </a:solidFill>
              <a:latin typeface="Tw Cen MT"/>
            </a:endParaRPr>
          </a:p>
          <a:p>
            <a:pPr lvl="3" marL="1728000" indent="-216000">
              <a:lnSpc>
                <a:spcPct val="12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100" spc="-1" strike="noStrike" cap="all">
                <a:solidFill>
                  <a:schemeClr val="dk1"/>
                </a:solidFill>
                <a:latin typeface="Tw Cen MT"/>
              </a:rPr>
              <a:t>Fourth Outline Level</a:t>
            </a:r>
            <a:endParaRPr b="0" lang="en-US" sz="2100" spc="-1" strike="noStrike" cap="all">
              <a:solidFill>
                <a:schemeClr val="dk1"/>
              </a:solidFill>
              <a:latin typeface="Tw Cen MT"/>
            </a:endParaRPr>
          </a:p>
          <a:p>
            <a:pPr lvl="4" marL="2160000" indent="-216000">
              <a:lnSpc>
                <a:spcPct val="12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all">
                <a:solidFill>
                  <a:schemeClr val="dk1"/>
                </a:solidFill>
                <a:latin typeface="Tw Cen MT"/>
              </a:rPr>
              <a:t>Fifth Outline Level</a:t>
            </a:r>
            <a:endParaRPr b="0" lang="en-US" sz="2000" spc="-1" strike="noStrike" cap="all">
              <a:solidFill>
                <a:schemeClr val="dk1"/>
              </a:solidFill>
              <a:latin typeface="Tw Cen MT"/>
            </a:endParaRPr>
          </a:p>
          <a:p>
            <a:pPr lvl="5" marL="2592000" indent="-216000">
              <a:lnSpc>
                <a:spcPct val="12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all">
                <a:solidFill>
                  <a:schemeClr val="dk1"/>
                </a:solidFill>
                <a:latin typeface="Tw Cen MT"/>
              </a:rPr>
              <a:t>Sixth Outline Level</a:t>
            </a:r>
            <a:endParaRPr b="0" lang="en-US" sz="2000" spc="-1" strike="noStrike" cap="all">
              <a:solidFill>
                <a:schemeClr val="dk1"/>
              </a:solidFill>
              <a:latin typeface="Tw Cen MT"/>
            </a:endParaRPr>
          </a:p>
          <a:p>
            <a:pPr lvl="6" marL="3024000" indent="-216000">
              <a:lnSpc>
                <a:spcPct val="12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all">
                <a:solidFill>
                  <a:schemeClr val="dk1"/>
                </a:solidFill>
                <a:latin typeface="Tw Cen MT"/>
              </a:rPr>
              <a:t>Seventh Outline Level</a:t>
            </a:r>
            <a:endParaRPr b="0" lang="en-US" sz="2000" spc="-1" strike="noStrike" cap="all">
              <a:solidFill>
                <a:schemeClr val="dk1"/>
              </a:solidFill>
              <a:latin typeface="Tw Cen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b9b9b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2" descr="\\DROBO-FS\QuickDrops\JB\PPTX NG\Droplets\LightingOverlay.png"/>
          <p:cNvPicPr/>
          <p:nvPr/>
        </p:nvPicPr>
        <p:blipFill>
          <a:blip r:embed="rId2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pic>
        <p:nvPicPr>
          <p:cNvPr id="106" name="Picture 2" descr="Droplets-HD-Content-R1d.png"/>
          <p:cNvPicPr/>
          <p:nvPr/>
        </p:nvPicPr>
        <p:blipFill>
          <a:blip r:embed="rId3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370520" y="927720"/>
            <a:ext cx="15546240" cy="2394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600">
              <a:lnSpc>
                <a:spcPct val="90000"/>
              </a:lnSpc>
              <a:buNone/>
            </a:pPr>
            <a:r>
              <a:rPr b="0" lang="en-US" sz="5400" spc="-1" strike="noStrike" cap="all">
                <a:solidFill>
                  <a:schemeClr val="dk1"/>
                </a:solidFill>
                <a:latin typeface="Tw Cen MT"/>
              </a:rPr>
              <a:t>Click to edit Master title style</a:t>
            </a:r>
            <a:endParaRPr b="0" lang="en-US" sz="54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1370520" y="3550680"/>
            <a:ext cx="15545520" cy="513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 defTabSz="1371600">
              <a:lnSpc>
                <a:spcPct val="120000"/>
              </a:lnSpc>
              <a:spcBef>
                <a:spcPts val="15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000" spc="-1" strike="noStrike" cap="all">
                <a:solidFill>
                  <a:schemeClr val="dk1"/>
                </a:solidFill>
                <a:latin typeface="Tw Cen MT"/>
              </a:rPr>
              <a:t>Click to edit Master text styles</a:t>
            </a:r>
            <a:endParaRPr b="0" lang="en-US" sz="3000" spc="-1" strike="noStrike" cap="all">
              <a:solidFill>
                <a:schemeClr val="dk1"/>
              </a:solidFill>
              <a:latin typeface="Tw Cen MT"/>
            </a:endParaRPr>
          </a:p>
          <a:p>
            <a:pPr lvl="1" marL="864000" indent="-324000" defTabSz="1371600">
              <a:lnSpc>
                <a:spcPct val="120000"/>
              </a:lnSpc>
              <a:spcBef>
                <a:spcPts val="75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700" spc="-1" strike="noStrike" cap="all">
                <a:solidFill>
                  <a:schemeClr val="dk1"/>
                </a:solidFill>
                <a:latin typeface="Tw Cen MT"/>
              </a:rPr>
              <a:t>Second level</a:t>
            </a:r>
            <a:endParaRPr b="0" lang="en-US" sz="2700" spc="-1" strike="noStrike" cap="all">
              <a:solidFill>
                <a:schemeClr val="dk1"/>
              </a:solidFill>
              <a:latin typeface="Tw Cen MT"/>
            </a:endParaRPr>
          </a:p>
          <a:p>
            <a:pPr lvl="2" marL="1296000" indent="-288000" defTabSz="1371600">
              <a:lnSpc>
                <a:spcPct val="12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 cap="all">
                <a:solidFill>
                  <a:schemeClr val="dk1"/>
                </a:solidFill>
                <a:latin typeface="Tw Cen MT"/>
              </a:rPr>
              <a:t>Third level</a:t>
            </a:r>
            <a:endParaRPr b="0" lang="en-US" sz="2400" spc="-1" strike="noStrike" cap="all">
              <a:solidFill>
                <a:schemeClr val="dk1"/>
              </a:solidFill>
              <a:latin typeface="Tw Cen MT"/>
            </a:endParaRPr>
          </a:p>
          <a:p>
            <a:pPr lvl="3" marL="1728000" indent="-216000" defTabSz="1371600">
              <a:lnSpc>
                <a:spcPct val="120000"/>
              </a:lnSpc>
              <a:spcBef>
                <a:spcPts val="75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100" spc="-1" strike="noStrike" cap="all">
                <a:solidFill>
                  <a:schemeClr val="dk1"/>
                </a:solidFill>
                <a:latin typeface="Tw Cen MT"/>
              </a:rPr>
              <a:t>Fourth level</a:t>
            </a:r>
            <a:endParaRPr b="0" lang="en-US" sz="2100" spc="-1" strike="noStrike" cap="all">
              <a:solidFill>
                <a:schemeClr val="dk1"/>
              </a:solidFill>
              <a:latin typeface="Tw Cen MT"/>
            </a:endParaRPr>
          </a:p>
          <a:p>
            <a:pPr lvl="4" marL="2160000" indent="-216000" defTabSz="1371600">
              <a:lnSpc>
                <a:spcPct val="12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-1" strike="noStrike" cap="all">
                <a:solidFill>
                  <a:schemeClr val="dk1"/>
                </a:solidFill>
                <a:latin typeface="Tw Cen MT"/>
              </a:rPr>
              <a:t>Fifth level</a:t>
            </a:r>
            <a:endParaRPr b="0" lang="en-US" sz="2100" spc="-1" strike="noStrike" cap="all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dt" idx="31"/>
          </p:nvPr>
        </p:nvSpPr>
        <p:spPr>
          <a:xfrm>
            <a:off x="11518200" y="8825040"/>
            <a:ext cx="4114440" cy="54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ftr" idx="32"/>
          </p:nvPr>
        </p:nvSpPr>
        <p:spPr>
          <a:xfrm>
            <a:off x="1370520" y="8825040"/>
            <a:ext cx="10009080" cy="54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45720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Times New Roman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dk1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sldNum" idx="33"/>
          </p:nvPr>
        </p:nvSpPr>
        <p:spPr>
          <a:xfrm>
            <a:off x="15770880" y="8825040"/>
            <a:ext cx="1145880" cy="54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B0BC5CEA-C101-4682-B64E-234CACF94A23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Nimbus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b9b9b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2" descr="\\DROBO-FS\QuickDrops\JB\PPTX NG\Droplets\LightingOverlay.png"/>
          <p:cNvPicPr/>
          <p:nvPr/>
        </p:nvPicPr>
        <p:blipFill>
          <a:blip r:embed="rId2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pic>
        <p:nvPicPr>
          <p:cNvPr id="113" name="Picture 8" descr="Droplets-HD-Content-R1d.png"/>
          <p:cNvPicPr/>
          <p:nvPr/>
        </p:nvPicPr>
        <p:blipFill>
          <a:blip r:embed="rId3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370520" y="1242720"/>
            <a:ext cx="15527160" cy="4104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1371600">
              <a:lnSpc>
                <a:spcPct val="90000"/>
              </a:lnSpc>
              <a:buNone/>
            </a:pPr>
            <a:r>
              <a:rPr b="0" lang="en-US" sz="6000" spc="-1" strike="noStrike" cap="all">
                <a:solidFill>
                  <a:schemeClr val="dk1"/>
                </a:solidFill>
                <a:latin typeface="Tw Cen MT"/>
              </a:rPr>
              <a:t>Click to edit Master title style</a:t>
            </a:r>
            <a:endParaRPr b="0" lang="en-US" sz="60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1370520" y="5486040"/>
            <a:ext cx="15527160" cy="2052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 algn="ctr" defTabSz="1371600">
              <a:lnSpc>
                <a:spcPct val="120000"/>
              </a:lnSpc>
              <a:spcBef>
                <a:spcPts val="15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3000" spc="-1" strike="noStrike" cap="all">
                <a:solidFill>
                  <a:schemeClr val="lt1">
                    <a:lumMod val="50000"/>
                  </a:schemeClr>
                </a:solidFill>
                <a:latin typeface="Tw Cen MT"/>
              </a:rPr>
              <a:t>Click to edit Master text styles</a:t>
            </a:r>
            <a:endParaRPr b="0" lang="en-US" sz="3000" spc="-1" strike="noStrike" cap="all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dt" idx="34"/>
          </p:nvPr>
        </p:nvSpPr>
        <p:spPr>
          <a:xfrm>
            <a:off x="11518200" y="8825040"/>
            <a:ext cx="4114440" cy="54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ftr" idx="35"/>
          </p:nvPr>
        </p:nvSpPr>
        <p:spPr>
          <a:xfrm>
            <a:off x="1370520" y="8825040"/>
            <a:ext cx="10009080" cy="54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45720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Times New Roman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dk1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sldNum" idx="36"/>
          </p:nvPr>
        </p:nvSpPr>
        <p:spPr>
          <a:xfrm>
            <a:off x="15770880" y="8825040"/>
            <a:ext cx="1145880" cy="54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7D4E8F1-BD09-4C12-9E02-77D9FC558A2F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Nimbus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b9b9b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2" descr="\\DROBO-FS\QuickDrops\JB\PPTX NG\Droplets\LightingOverlay.png"/>
          <p:cNvPicPr/>
          <p:nvPr/>
        </p:nvPicPr>
        <p:blipFill>
          <a:blip r:embed="rId2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pic>
        <p:nvPicPr>
          <p:cNvPr id="120" name="Picture 9" descr="Droplets-HD-Content-R1d.png"/>
          <p:cNvPicPr/>
          <p:nvPr/>
        </p:nvPicPr>
        <p:blipFill>
          <a:blip r:embed="rId3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1370520" y="927720"/>
            <a:ext cx="15546240" cy="2394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600">
              <a:lnSpc>
                <a:spcPct val="90000"/>
              </a:lnSpc>
              <a:buNone/>
            </a:pPr>
            <a:r>
              <a:rPr b="0" lang="en-US" sz="5400" spc="-1" strike="noStrike" cap="all">
                <a:solidFill>
                  <a:schemeClr val="dk1"/>
                </a:solidFill>
                <a:latin typeface="Tw Cen MT"/>
              </a:rPr>
              <a:t>Click to edit Master title style</a:t>
            </a:r>
            <a:endParaRPr b="0" lang="en-US" sz="54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1370520" y="3550680"/>
            <a:ext cx="7658640" cy="513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 defTabSz="1371600">
              <a:lnSpc>
                <a:spcPct val="120000"/>
              </a:lnSpc>
              <a:spcBef>
                <a:spcPts val="15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000" spc="-1" strike="noStrike" cap="all">
                <a:solidFill>
                  <a:schemeClr val="dk1"/>
                </a:solidFill>
                <a:latin typeface="Tw Cen MT"/>
              </a:rPr>
              <a:t>Click to edit Master text styles</a:t>
            </a:r>
            <a:endParaRPr b="0" lang="en-US" sz="3000" spc="-1" strike="noStrike" cap="all">
              <a:solidFill>
                <a:schemeClr val="dk1"/>
              </a:solidFill>
              <a:latin typeface="Tw Cen MT"/>
            </a:endParaRPr>
          </a:p>
          <a:p>
            <a:pPr lvl="1" marL="864000" indent="-324000" defTabSz="1371600">
              <a:lnSpc>
                <a:spcPct val="120000"/>
              </a:lnSpc>
              <a:spcBef>
                <a:spcPts val="75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700" spc="-1" strike="noStrike" cap="all">
                <a:solidFill>
                  <a:schemeClr val="dk1"/>
                </a:solidFill>
                <a:latin typeface="Tw Cen MT"/>
              </a:rPr>
              <a:t>Second level</a:t>
            </a:r>
            <a:endParaRPr b="0" lang="en-US" sz="2700" spc="-1" strike="noStrike" cap="all">
              <a:solidFill>
                <a:schemeClr val="dk1"/>
              </a:solidFill>
              <a:latin typeface="Tw Cen MT"/>
            </a:endParaRPr>
          </a:p>
          <a:p>
            <a:pPr lvl="2" marL="1296000" indent="-288000" defTabSz="1371600">
              <a:lnSpc>
                <a:spcPct val="12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 cap="all">
                <a:solidFill>
                  <a:schemeClr val="dk1"/>
                </a:solidFill>
                <a:latin typeface="Tw Cen MT"/>
              </a:rPr>
              <a:t>Third level</a:t>
            </a:r>
            <a:endParaRPr b="0" lang="en-US" sz="2400" spc="-1" strike="noStrike" cap="all">
              <a:solidFill>
                <a:schemeClr val="dk1"/>
              </a:solidFill>
              <a:latin typeface="Tw Cen MT"/>
            </a:endParaRPr>
          </a:p>
          <a:p>
            <a:pPr lvl="3" marL="1728000" indent="-216000" defTabSz="1371600">
              <a:lnSpc>
                <a:spcPct val="120000"/>
              </a:lnSpc>
              <a:spcBef>
                <a:spcPts val="75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100" spc="-1" strike="noStrike" cap="all">
                <a:solidFill>
                  <a:schemeClr val="dk1"/>
                </a:solidFill>
                <a:latin typeface="Tw Cen MT"/>
              </a:rPr>
              <a:t>Fourth level</a:t>
            </a:r>
            <a:endParaRPr b="0" lang="en-US" sz="2100" spc="-1" strike="noStrike" cap="all">
              <a:solidFill>
                <a:schemeClr val="dk1"/>
              </a:solidFill>
              <a:latin typeface="Tw Cen MT"/>
            </a:endParaRPr>
          </a:p>
          <a:p>
            <a:pPr lvl="4" marL="2160000" indent="-216000" defTabSz="1371600">
              <a:lnSpc>
                <a:spcPct val="12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-1" strike="noStrike" cap="all">
                <a:solidFill>
                  <a:schemeClr val="dk1"/>
                </a:solidFill>
                <a:latin typeface="Tw Cen MT"/>
              </a:rPr>
              <a:t>Fifth level</a:t>
            </a:r>
            <a:endParaRPr b="0" lang="en-US" sz="2100" spc="-1" strike="noStrike" cap="all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9258480" y="3550680"/>
            <a:ext cx="7657920" cy="513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1371600">
              <a:lnSpc>
                <a:spcPct val="120000"/>
              </a:lnSpc>
              <a:spcBef>
                <a:spcPts val="15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 cap="all">
                <a:solidFill>
                  <a:schemeClr val="dk1"/>
                </a:solidFill>
                <a:latin typeface="Tw Cen MT"/>
              </a:rPr>
              <a:t>Click to edit Master text styles</a:t>
            </a:r>
            <a:endParaRPr b="0" lang="en-US" sz="3000" spc="-1" strike="noStrike" cap="all">
              <a:solidFill>
                <a:schemeClr val="dk1"/>
              </a:solidFill>
              <a:latin typeface="Tw Cen MT"/>
            </a:endParaRPr>
          </a:p>
          <a:p>
            <a:pPr lvl="1" marL="1028880" indent="-343080" defTabSz="1371600">
              <a:lnSpc>
                <a:spcPct val="12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 cap="all">
                <a:solidFill>
                  <a:schemeClr val="dk1"/>
                </a:solidFill>
                <a:latin typeface="Tw Cen MT"/>
              </a:rPr>
              <a:t>Second level</a:t>
            </a:r>
            <a:endParaRPr b="0" lang="en-US" sz="2700" spc="-1" strike="noStrike" cap="all">
              <a:solidFill>
                <a:schemeClr val="dk1"/>
              </a:solidFill>
              <a:latin typeface="Tw Cen MT"/>
            </a:endParaRPr>
          </a:p>
          <a:p>
            <a:pPr lvl="2" marL="1714680" indent="-343080" defTabSz="1371600">
              <a:lnSpc>
                <a:spcPct val="12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 cap="all">
                <a:solidFill>
                  <a:schemeClr val="dk1"/>
                </a:solidFill>
                <a:latin typeface="Tw Cen MT"/>
              </a:rPr>
              <a:t>Third level</a:t>
            </a:r>
            <a:endParaRPr b="0" lang="en-US" sz="2400" spc="-1" strike="noStrike" cap="all">
              <a:solidFill>
                <a:schemeClr val="dk1"/>
              </a:solidFill>
              <a:latin typeface="Tw Cen MT"/>
            </a:endParaRPr>
          </a:p>
          <a:p>
            <a:pPr lvl="3" marL="2400480" indent="-343080" defTabSz="1371600">
              <a:lnSpc>
                <a:spcPct val="12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 cap="all">
                <a:solidFill>
                  <a:schemeClr val="dk1"/>
                </a:solidFill>
                <a:latin typeface="Tw Cen MT"/>
              </a:rPr>
              <a:t>Fourth level</a:t>
            </a:r>
            <a:endParaRPr b="0" lang="en-US" sz="2100" spc="-1" strike="noStrike" cap="all">
              <a:solidFill>
                <a:schemeClr val="dk1"/>
              </a:solidFill>
              <a:latin typeface="Tw Cen MT"/>
            </a:endParaRPr>
          </a:p>
          <a:p>
            <a:pPr lvl="4" marL="3086280" indent="-343080" defTabSz="1371600">
              <a:lnSpc>
                <a:spcPct val="12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 cap="all">
                <a:solidFill>
                  <a:schemeClr val="dk1"/>
                </a:solidFill>
                <a:latin typeface="Tw Cen MT"/>
              </a:rPr>
              <a:t>Fifth level</a:t>
            </a:r>
            <a:endParaRPr b="0" lang="en-US" sz="2100" spc="-1" strike="noStrike" cap="all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dt" idx="37"/>
          </p:nvPr>
        </p:nvSpPr>
        <p:spPr>
          <a:xfrm>
            <a:off x="11518200" y="8825040"/>
            <a:ext cx="4114440" cy="54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ftr" idx="38"/>
          </p:nvPr>
        </p:nvSpPr>
        <p:spPr>
          <a:xfrm>
            <a:off x="1370520" y="8825040"/>
            <a:ext cx="10009080" cy="54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45720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Times New Roman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dk1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126" name="PlaceHolder 6"/>
          <p:cNvSpPr>
            <a:spLocks noGrp="1"/>
          </p:cNvSpPr>
          <p:nvPr>
            <p:ph type="sldNum" idx="39"/>
          </p:nvPr>
        </p:nvSpPr>
        <p:spPr>
          <a:xfrm>
            <a:off x="15770880" y="8825040"/>
            <a:ext cx="1145880" cy="54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01AA4868-16F3-476B-AD8F-2A81F8D643D6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Nimbus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b9b9b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2" descr="\\DROBO-FS\QuickDrops\JB\PPTX NG\Droplets\LightingOverlay.png"/>
          <p:cNvPicPr/>
          <p:nvPr/>
        </p:nvPicPr>
        <p:blipFill>
          <a:blip r:embed="rId2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pic>
        <p:nvPicPr>
          <p:cNvPr id="128" name="Picture 14" descr="Droplets-HD-Content-R1d.png"/>
          <p:cNvPicPr/>
          <p:nvPr/>
        </p:nvPicPr>
        <p:blipFill>
          <a:blip r:embed="rId3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1370520" y="927720"/>
            <a:ext cx="15546240" cy="2394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600">
              <a:lnSpc>
                <a:spcPct val="90000"/>
              </a:lnSpc>
              <a:buNone/>
            </a:pPr>
            <a:r>
              <a:rPr b="0" lang="en-US" sz="5400" spc="-1" strike="noStrike" cap="all">
                <a:solidFill>
                  <a:schemeClr val="dk1"/>
                </a:solidFill>
                <a:latin typeface="Tw Cen MT"/>
              </a:rPr>
              <a:t>Click to edit Master title style</a:t>
            </a:r>
            <a:endParaRPr b="0" lang="en-US" sz="54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1719360" y="3556440"/>
            <a:ext cx="7309800" cy="101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marL="432000" indent="-324000" defTabSz="1371600">
              <a:lnSpc>
                <a:spcPct val="85000"/>
              </a:lnSpc>
              <a:spcBef>
                <a:spcPts val="15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3900" spc="-1" strike="noStrike" cap="all">
                <a:solidFill>
                  <a:schemeClr val="dk1"/>
                </a:solidFill>
                <a:latin typeface="Tw Cen MT"/>
              </a:rPr>
              <a:t>Click to edit Master text styles</a:t>
            </a:r>
            <a:endParaRPr b="0" lang="en-US" sz="3900" spc="-1" strike="noStrike" cap="all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1370520" y="4576680"/>
            <a:ext cx="7658640" cy="410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1371600">
              <a:lnSpc>
                <a:spcPct val="120000"/>
              </a:lnSpc>
              <a:spcBef>
                <a:spcPts val="15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 cap="all">
                <a:solidFill>
                  <a:schemeClr val="dk1"/>
                </a:solidFill>
                <a:latin typeface="Tw Cen MT"/>
              </a:rPr>
              <a:t>Click to edit Master text styles</a:t>
            </a:r>
            <a:endParaRPr b="0" lang="en-US" sz="3000" spc="-1" strike="noStrike" cap="all">
              <a:solidFill>
                <a:schemeClr val="dk1"/>
              </a:solidFill>
              <a:latin typeface="Tw Cen MT"/>
            </a:endParaRPr>
          </a:p>
          <a:p>
            <a:pPr lvl="1" marL="1028880" indent="-343080" defTabSz="1371600">
              <a:lnSpc>
                <a:spcPct val="12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 cap="all">
                <a:solidFill>
                  <a:schemeClr val="dk1"/>
                </a:solidFill>
                <a:latin typeface="Tw Cen MT"/>
              </a:rPr>
              <a:t>Second level</a:t>
            </a:r>
            <a:endParaRPr b="0" lang="en-US" sz="2700" spc="-1" strike="noStrike" cap="all">
              <a:solidFill>
                <a:schemeClr val="dk1"/>
              </a:solidFill>
              <a:latin typeface="Tw Cen MT"/>
            </a:endParaRPr>
          </a:p>
          <a:p>
            <a:pPr lvl="2" marL="1714680" indent="-343080" defTabSz="1371600">
              <a:lnSpc>
                <a:spcPct val="12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 cap="all">
                <a:solidFill>
                  <a:schemeClr val="dk1"/>
                </a:solidFill>
                <a:latin typeface="Tw Cen MT"/>
              </a:rPr>
              <a:t>Third level</a:t>
            </a:r>
            <a:endParaRPr b="0" lang="en-US" sz="2400" spc="-1" strike="noStrike" cap="all">
              <a:solidFill>
                <a:schemeClr val="dk1"/>
              </a:solidFill>
              <a:latin typeface="Tw Cen MT"/>
            </a:endParaRPr>
          </a:p>
          <a:p>
            <a:pPr lvl="3" marL="2400480" indent="-343080" defTabSz="1371600">
              <a:lnSpc>
                <a:spcPct val="12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 cap="all">
                <a:solidFill>
                  <a:schemeClr val="dk1"/>
                </a:solidFill>
                <a:latin typeface="Tw Cen MT"/>
              </a:rPr>
              <a:t>Fourth level</a:t>
            </a:r>
            <a:endParaRPr b="0" lang="en-US" sz="2100" spc="-1" strike="noStrike" cap="all">
              <a:solidFill>
                <a:schemeClr val="dk1"/>
              </a:solidFill>
              <a:latin typeface="Tw Cen MT"/>
            </a:endParaRPr>
          </a:p>
          <a:p>
            <a:pPr lvl="4" marL="3086280" indent="-343080" defTabSz="1371600">
              <a:lnSpc>
                <a:spcPct val="12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 cap="all">
                <a:solidFill>
                  <a:schemeClr val="dk1"/>
                </a:solidFill>
                <a:latin typeface="Tw Cen MT"/>
              </a:rPr>
              <a:t>Fifth level</a:t>
            </a:r>
            <a:endParaRPr b="0" lang="en-US" sz="2100" spc="-1" strike="noStrike" cap="all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9594720" y="3556440"/>
            <a:ext cx="7322400" cy="101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1371600">
              <a:lnSpc>
                <a:spcPct val="85000"/>
              </a:lnSpc>
              <a:spcBef>
                <a:spcPts val="1500"/>
              </a:spcBef>
              <a:buNone/>
              <a:tabLst>
                <a:tab algn="l" pos="0"/>
              </a:tabLst>
            </a:pPr>
            <a:r>
              <a:rPr b="0" lang="en-US" sz="3900" spc="-1" strike="noStrike" cap="all">
                <a:solidFill>
                  <a:schemeClr val="dk1"/>
                </a:solidFill>
                <a:latin typeface="Tw Cen MT"/>
              </a:rPr>
              <a:t>Click to edit Master text styles</a:t>
            </a:r>
            <a:endParaRPr b="0" lang="en-US" sz="3900" spc="-1" strike="noStrike" cap="all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33" name="PlaceHolder 5"/>
          <p:cNvSpPr>
            <a:spLocks noGrp="1"/>
          </p:cNvSpPr>
          <p:nvPr>
            <p:ph type="body"/>
          </p:nvPr>
        </p:nvSpPr>
        <p:spPr>
          <a:xfrm>
            <a:off x="9258480" y="4576680"/>
            <a:ext cx="7657920" cy="410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1371600">
              <a:lnSpc>
                <a:spcPct val="120000"/>
              </a:lnSpc>
              <a:spcBef>
                <a:spcPts val="15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 cap="all">
                <a:solidFill>
                  <a:schemeClr val="dk1"/>
                </a:solidFill>
                <a:latin typeface="Tw Cen MT"/>
              </a:rPr>
              <a:t>Click to edit Master text styles</a:t>
            </a:r>
            <a:endParaRPr b="0" lang="en-US" sz="3000" spc="-1" strike="noStrike" cap="all">
              <a:solidFill>
                <a:schemeClr val="dk1"/>
              </a:solidFill>
              <a:latin typeface="Tw Cen MT"/>
            </a:endParaRPr>
          </a:p>
          <a:p>
            <a:pPr lvl="1" marL="1028880" indent="-343080" defTabSz="1371600">
              <a:lnSpc>
                <a:spcPct val="12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 cap="all">
                <a:solidFill>
                  <a:schemeClr val="dk1"/>
                </a:solidFill>
                <a:latin typeface="Tw Cen MT"/>
              </a:rPr>
              <a:t>Second level</a:t>
            </a:r>
            <a:endParaRPr b="0" lang="en-US" sz="2700" spc="-1" strike="noStrike" cap="all">
              <a:solidFill>
                <a:schemeClr val="dk1"/>
              </a:solidFill>
              <a:latin typeface="Tw Cen MT"/>
            </a:endParaRPr>
          </a:p>
          <a:p>
            <a:pPr lvl="2" marL="1714680" indent="-343080" defTabSz="1371600">
              <a:lnSpc>
                <a:spcPct val="12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 cap="all">
                <a:solidFill>
                  <a:schemeClr val="dk1"/>
                </a:solidFill>
                <a:latin typeface="Tw Cen MT"/>
              </a:rPr>
              <a:t>Third level</a:t>
            </a:r>
            <a:endParaRPr b="0" lang="en-US" sz="2400" spc="-1" strike="noStrike" cap="all">
              <a:solidFill>
                <a:schemeClr val="dk1"/>
              </a:solidFill>
              <a:latin typeface="Tw Cen MT"/>
            </a:endParaRPr>
          </a:p>
          <a:p>
            <a:pPr lvl="3" marL="2400480" indent="-343080" defTabSz="1371600">
              <a:lnSpc>
                <a:spcPct val="12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 cap="all">
                <a:solidFill>
                  <a:schemeClr val="dk1"/>
                </a:solidFill>
                <a:latin typeface="Tw Cen MT"/>
              </a:rPr>
              <a:t>Fourth level</a:t>
            </a:r>
            <a:endParaRPr b="0" lang="en-US" sz="2100" spc="-1" strike="noStrike" cap="all">
              <a:solidFill>
                <a:schemeClr val="dk1"/>
              </a:solidFill>
              <a:latin typeface="Tw Cen MT"/>
            </a:endParaRPr>
          </a:p>
          <a:p>
            <a:pPr lvl="4" marL="3086280" indent="-343080" defTabSz="1371600">
              <a:lnSpc>
                <a:spcPct val="12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 cap="all">
                <a:solidFill>
                  <a:schemeClr val="dk1"/>
                </a:solidFill>
                <a:latin typeface="Tw Cen MT"/>
              </a:rPr>
              <a:t>Fifth level</a:t>
            </a:r>
            <a:endParaRPr b="0" lang="en-US" sz="2100" spc="-1" strike="noStrike" cap="all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34" name="PlaceHolder 6"/>
          <p:cNvSpPr>
            <a:spLocks noGrp="1"/>
          </p:cNvSpPr>
          <p:nvPr>
            <p:ph type="dt" idx="40"/>
          </p:nvPr>
        </p:nvSpPr>
        <p:spPr>
          <a:xfrm>
            <a:off x="11518200" y="8825040"/>
            <a:ext cx="4114440" cy="54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135" name="PlaceHolder 7"/>
          <p:cNvSpPr>
            <a:spLocks noGrp="1"/>
          </p:cNvSpPr>
          <p:nvPr>
            <p:ph type="ftr" idx="41"/>
          </p:nvPr>
        </p:nvSpPr>
        <p:spPr>
          <a:xfrm>
            <a:off x="1370520" y="8825040"/>
            <a:ext cx="10009080" cy="54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45720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Times New Roman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dk1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136" name="PlaceHolder 8"/>
          <p:cNvSpPr>
            <a:spLocks noGrp="1"/>
          </p:cNvSpPr>
          <p:nvPr>
            <p:ph type="sldNum" idx="42"/>
          </p:nvPr>
        </p:nvSpPr>
        <p:spPr>
          <a:xfrm>
            <a:off x="15770880" y="8825040"/>
            <a:ext cx="1145880" cy="54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89C68619-6D3A-46B1-BD92-E71FF780F340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Nimbus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b9b9b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2" descr="\\DROBO-FS\QuickDrops\JB\PPTX NG\Droplets\LightingOverlay.png"/>
          <p:cNvPicPr/>
          <p:nvPr/>
        </p:nvPicPr>
        <p:blipFill>
          <a:blip r:embed="rId2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pic>
        <p:nvPicPr>
          <p:cNvPr id="138" name="Picture 7" descr="Droplets-HD-Content-R1d.png"/>
          <p:cNvPicPr/>
          <p:nvPr/>
        </p:nvPicPr>
        <p:blipFill>
          <a:blip r:embed="rId3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1370520" y="927720"/>
            <a:ext cx="15546240" cy="2394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600">
              <a:lnSpc>
                <a:spcPct val="90000"/>
              </a:lnSpc>
              <a:buNone/>
            </a:pPr>
            <a:r>
              <a:rPr b="0" lang="en-US" sz="5400" spc="-1" strike="noStrike" cap="all">
                <a:solidFill>
                  <a:schemeClr val="dk1"/>
                </a:solidFill>
                <a:latin typeface="Tw Cen MT"/>
              </a:rPr>
              <a:t>Click to edit Master title style</a:t>
            </a:r>
            <a:endParaRPr b="0" lang="en-US" sz="54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dt" idx="43"/>
          </p:nvPr>
        </p:nvSpPr>
        <p:spPr>
          <a:xfrm>
            <a:off x="11518200" y="8825040"/>
            <a:ext cx="4114440" cy="54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Nimbus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imbus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ftr" idx="44"/>
          </p:nvPr>
        </p:nvSpPr>
        <p:spPr>
          <a:xfrm>
            <a:off x="1370520" y="8825040"/>
            <a:ext cx="10009080" cy="54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IN" sz="1500" spc="-1" strike="noStrike">
                <a:solidFill>
                  <a:schemeClr val="dk1"/>
                </a:solidFill>
                <a:latin typeface="Tw Cen MT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IN" sz="1500" spc="-1" strike="noStrike">
                <a:solidFill>
                  <a:schemeClr val="dk1"/>
                </a:solidFill>
                <a:latin typeface="Tw Cen MT"/>
              </a:rPr>
              <a:t>&lt;footer&gt;</a:t>
            </a:r>
            <a:endParaRPr b="0" lang="en-US" sz="15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sldNum" idx="45"/>
          </p:nvPr>
        </p:nvSpPr>
        <p:spPr>
          <a:xfrm>
            <a:off x="15770880" y="8825040"/>
            <a:ext cx="1145880" cy="54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IN" sz="1500" spc="-1" strike="noStrike">
                <a:solidFill>
                  <a:schemeClr val="dk1"/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580AF7F-CC6E-4C23-9601-A8DDB28BFB0F}" type="slidenum">
              <a:rPr b="0" lang="en-IN" sz="1500" spc="-1" strike="noStrike">
                <a:solidFill>
                  <a:schemeClr val="dk1"/>
                </a:solidFill>
                <a:latin typeface="Tw Cen MT"/>
              </a:rPr>
              <a:t>&lt;number&gt;</a:t>
            </a:fld>
            <a:endParaRPr b="0" lang="en-US" sz="1500" spc="-1" strike="noStrike">
              <a:solidFill>
                <a:srgbClr val="000000"/>
              </a:solidFill>
              <a:latin typeface="Nimbus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b9b9b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icture 2" descr="\\DROBO-FS\QuickDrops\JB\PPTX NG\Droplets\LightingOverlay.png"/>
          <p:cNvPicPr/>
          <p:nvPr/>
        </p:nvPicPr>
        <p:blipFill>
          <a:blip r:embed="rId2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pic>
        <p:nvPicPr>
          <p:cNvPr id="144" name="Picture 6" descr="Droplets-HD-Content-R1d.png"/>
          <p:cNvPicPr/>
          <p:nvPr/>
        </p:nvPicPr>
        <p:blipFill>
          <a:blip r:embed="rId3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sp>
        <p:nvSpPr>
          <p:cNvPr id="145" name="PlaceHolder 1"/>
          <p:cNvSpPr>
            <a:spLocks noGrp="1"/>
          </p:cNvSpPr>
          <p:nvPr>
            <p:ph type="dt" idx="46"/>
          </p:nvPr>
        </p:nvSpPr>
        <p:spPr>
          <a:xfrm>
            <a:off x="11518200" y="8825040"/>
            <a:ext cx="4114440" cy="54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ftr" idx="47"/>
          </p:nvPr>
        </p:nvSpPr>
        <p:spPr>
          <a:xfrm>
            <a:off x="1370520" y="8825040"/>
            <a:ext cx="10009080" cy="54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45720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Times New Roman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dk1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sldNum" idx="48"/>
          </p:nvPr>
        </p:nvSpPr>
        <p:spPr>
          <a:xfrm>
            <a:off x="15770880" y="8825040"/>
            <a:ext cx="1145880" cy="54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1763BE43-C34E-44C9-81B7-13CC366F1825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Tw Cen MT"/>
              </a:rPr>
              <a:t>Click to edit the title text format</a:t>
            </a:r>
            <a:endParaRPr b="0" lang="en-US" sz="18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000" spc="-1" strike="noStrike" cap="all">
                <a:solidFill>
                  <a:schemeClr val="dk1"/>
                </a:solidFill>
                <a:latin typeface="Tw Cen MT"/>
              </a:rPr>
              <a:t>Click to edit the outline text format</a:t>
            </a:r>
            <a:endParaRPr b="0" lang="en-US" sz="3000" spc="-1" strike="noStrike" cap="all">
              <a:solidFill>
                <a:schemeClr val="dk1"/>
              </a:solidFill>
              <a:latin typeface="Tw Cen MT"/>
            </a:endParaRPr>
          </a:p>
          <a:p>
            <a:pPr lvl="1" marL="864000" indent="-324000">
              <a:lnSpc>
                <a:spcPct val="12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 cap="all">
                <a:solidFill>
                  <a:schemeClr val="dk1"/>
                </a:solidFill>
                <a:latin typeface="Tw Cen MT"/>
              </a:rPr>
              <a:t>Second Outline Level</a:t>
            </a:r>
            <a:endParaRPr b="0" lang="en-US" sz="2400" spc="-1" strike="noStrike" cap="all">
              <a:solidFill>
                <a:schemeClr val="dk1"/>
              </a:solidFill>
              <a:latin typeface="Tw Cen MT"/>
            </a:endParaRPr>
          </a:p>
          <a:p>
            <a:pPr lvl="2" marL="1296000" indent="-288000">
              <a:lnSpc>
                <a:spcPct val="12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-1" strike="noStrike" cap="all">
                <a:solidFill>
                  <a:schemeClr val="dk1"/>
                </a:solidFill>
                <a:latin typeface="Tw Cen MT"/>
              </a:rPr>
              <a:t>Third Outline Level</a:t>
            </a:r>
            <a:endParaRPr b="0" lang="en-US" sz="2100" spc="-1" strike="noStrike" cap="all">
              <a:solidFill>
                <a:schemeClr val="dk1"/>
              </a:solidFill>
              <a:latin typeface="Tw Cen MT"/>
            </a:endParaRPr>
          </a:p>
          <a:p>
            <a:pPr lvl="3" marL="1728000" indent="-216000">
              <a:lnSpc>
                <a:spcPct val="12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100" spc="-1" strike="noStrike" cap="all">
                <a:solidFill>
                  <a:schemeClr val="dk1"/>
                </a:solidFill>
                <a:latin typeface="Tw Cen MT"/>
              </a:rPr>
              <a:t>Fourth Outline Level</a:t>
            </a:r>
            <a:endParaRPr b="0" lang="en-US" sz="2100" spc="-1" strike="noStrike" cap="all">
              <a:solidFill>
                <a:schemeClr val="dk1"/>
              </a:solidFill>
              <a:latin typeface="Tw Cen MT"/>
            </a:endParaRPr>
          </a:p>
          <a:p>
            <a:pPr lvl="4" marL="2160000" indent="-216000">
              <a:lnSpc>
                <a:spcPct val="12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all">
                <a:solidFill>
                  <a:schemeClr val="dk1"/>
                </a:solidFill>
                <a:latin typeface="Tw Cen MT"/>
              </a:rPr>
              <a:t>Fifth Outline Level</a:t>
            </a:r>
            <a:endParaRPr b="0" lang="en-US" sz="2000" spc="-1" strike="noStrike" cap="all">
              <a:solidFill>
                <a:schemeClr val="dk1"/>
              </a:solidFill>
              <a:latin typeface="Tw Cen MT"/>
            </a:endParaRPr>
          </a:p>
          <a:p>
            <a:pPr lvl="5" marL="2592000" indent="-216000">
              <a:lnSpc>
                <a:spcPct val="12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all">
                <a:solidFill>
                  <a:schemeClr val="dk1"/>
                </a:solidFill>
                <a:latin typeface="Tw Cen MT"/>
              </a:rPr>
              <a:t>Sixth Outline Level</a:t>
            </a:r>
            <a:endParaRPr b="0" lang="en-US" sz="2000" spc="-1" strike="noStrike" cap="all">
              <a:solidFill>
                <a:schemeClr val="dk1"/>
              </a:solidFill>
              <a:latin typeface="Tw Cen MT"/>
            </a:endParaRPr>
          </a:p>
          <a:p>
            <a:pPr lvl="6" marL="3024000" indent="-216000">
              <a:lnSpc>
                <a:spcPct val="12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all">
                <a:solidFill>
                  <a:schemeClr val="dk1"/>
                </a:solidFill>
                <a:latin typeface="Tw Cen MT"/>
              </a:rPr>
              <a:t>Seventh Outline Level</a:t>
            </a:r>
            <a:endParaRPr b="0" lang="en-US" sz="2000" spc="-1" strike="noStrike" cap="all">
              <a:solidFill>
                <a:schemeClr val="dk1"/>
              </a:solidFill>
              <a:latin typeface="Tw Cen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4" r:id="rId4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b9b9b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2" descr="\\DROBO-FS\QuickDrops\JB\PPTX NG\Droplets\LightingOverlay.png"/>
          <p:cNvPicPr/>
          <p:nvPr/>
        </p:nvPicPr>
        <p:blipFill>
          <a:blip r:embed="rId2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pic>
        <p:nvPicPr>
          <p:cNvPr id="151" name="Picture 10" descr="Droplets-HD-Content-R1d.png"/>
          <p:cNvPicPr/>
          <p:nvPr/>
        </p:nvPicPr>
        <p:blipFill>
          <a:blip r:embed="rId3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1370520" y="914400"/>
            <a:ext cx="5903280" cy="303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1371600">
              <a:lnSpc>
                <a:spcPct val="90000"/>
              </a:lnSpc>
              <a:buNone/>
            </a:pPr>
            <a:r>
              <a:rPr b="0" lang="en-US" sz="4800" spc="-1" strike="noStrike" cap="all">
                <a:solidFill>
                  <a:schemeClr val="dk1"/>
                </a:solidFill>
                <a:latin typeface="Tw Cen MT"/>
              </a:rPr>
              <a:t>Click to edit Master title style</a:t>
            </a:r>
            <a:endParaRPr b="0" lang="en-US" sz="48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7617240" y="914400"/>
            <a:ext cx="9299880" cy="77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 defTabSz="1371600">
              <a:lnSpc>
                <a:spcPct val="120000"/>
              </a:lnSpc>
              <a:spcBef>
                <a:spcPts val="15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000" spc="-1" strike="noStrike" cap="all">
                <a:solidFill>
                  <a:schemeClr val="dk1"/>
                </a:solidFill>
                <a:latin typeface="Tw Cen MT"/>
              </a:rPr>
              <a:t>Click to edit Master text styles</a:t>
            </a:r>
            <a:endParaRPr b="0" lang="en-US" sz="3000" spc="-1" strike="noStrike" cap="all">
              <a:solidFill>
                <a:schemeClr val="dk1"/>
              </a:solidFill>
              <a:latin typeface="Tw Cen MT"/>
            </a:endParaRPr>
          </a:p>
          <a:p>
            <a:pPr lvl="1" marL="864000" indent="-324000" defTabSz="1371600">
              <a:lnSpc>
                <a:spcPct val="120000"/>
              </a:lnSpc>
              <a:spcBef>
                <a:spcPts val="75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700" spc="-1" strike="noStrike" cap="all">
                <a:solidFill>
                  <a:schemeClr val="dk1"/>
                </a:solidFill>
                <a:latin typeface="Tw Cen MT"/>
              </a:rPr>
              <a:t>Second level</a:t>
            </a:r>
            <a:endParaRPr b="0" lang="en-US" sz="2700" spc="-1" strike="noStrike" cap="all">
              <a:solidFill>
                <a:schemeClr val="dk1"/>
              </a:solidFill>
              <a:latin typeface="Tw Cen MT"/>
            </a:endParaRPr>
          </a:p>
          <a:p>
            <a:pPr lvl="2" marL="1296000" indent="-288000" defTabSz="1371600">
              <a:lnSpc>
                <a:spcPct val="12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 cap="all">
                <a:solidFill>
                  <a:schemeClr val="dk1"/>
                </a:solidFill>
                <a:latin typeface="Tw Cen MT"/>
              </a:rPr>
              <a:t>Third level</a:t>
            </a:r>
            <a:endParaRPr b="0" lang="en-US" sz="2400" spc="-1" strike="noStrike" cap="all">
              <a:solidFill>
                <a:schemeClr val="dk1"/>
              </a:solidFill>
              <a:latin typeface="Tw Cen MT"/>
            </a:endParaRPr>
          </a:p>
          <a:p>
            <a:pPr lvl="3" marL="1728000" indent="-216000" defTabSz="1371600">
              <a:lnSpc>
                <a:spcPct val="120000"/>
              </a:lnSpc>
              <a:spcBef>
                <a:spcPts val="75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100" spc="-1" strike="noStrike" cap="all">
                <a:solidFill>
                  <a:schemeClr val="dk1"/>
                </a:solidFill>
                <a:latin typeface="Tw Cen MT"/>
              </a:rPr>
              <a:t>Fourth level</a:t>
            </a:r>
            <a:endParaRPr b="0" lang="en-US" sz="2100" spc="-1" strike="noStrike" cap="all">
              <a:solidFill>
                <a:schemeClr val="dk1"/>
              </a:solidFill>
              <a:latin typeface="Tw Cen MT"/>
            </a:endParaRPr>
          </a:p>
          <a:p>
            <a:pPr lvl="4" marL="2160000" indent="-216000" defTabSz="1371600">
              <a:lnSpc>
                <a:spcPct val="12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-1" strike="noStrike" cap="all">
                <a:solidFill>
                  <a:schemeClr val="dk1"/>
                </a:solidFill>
                <a:latin typeface="Tw Cen MT"/>
              </a:rPr>
              <a:t>Fifth level</a:t>
            </a:r>
            <a:endParaRPr b="0" lang="en-US" sz="2100" spc="-1" strike="noStrike" cap="all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1370520" y="3949200"/>
            <a:ext cx="5903280" cy="473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1371600">
              <a:lnSpc>
                <a:spcPct val="120000"/>
              </a:lnSpc>
              <a:spcBef>
                <a:spcPts val="1500"/>
              </a:spcBef>
              <a:buNone/>
              <a:tabLst>
                <a:tab algn="l" pos="0"/>
              </a:tabLst>
            </a:pPr>
            <a:r>
              <a:rPr b="0" lang="en-US" sz="2400" spc="-1" strike="noStrike" cap="all">
                <a:solidFill>
                  <a:schemeClr val="dk1"/>
                </a:solidFill>
                <a:latin typeface="Tw Cen MT"/>
              </a:rPr>
              <a:t>Click to edit Master text styles</a:t>
            </a:r>
            <a:endParaRPr b="0" lang="en-US" sz="2400" spc="-1" strike="noStrike" cap="all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dt" idx="49"/>
          </p:nvPr>
        </p:nvSpPr>
        <p:spPr>
          <a:xfrm>
            <a:off x="11518200" y="8825040"/>
            <a:ext cx="4114440" cy="54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ftr" idx="50"/>
          </p:nvPr>
        </p:nvSpPr>
        <p:spPr>
          <a:xfrm>
            <a:off x="1370520" y="8825040"/>
            <a:ext cx="10009080" cy="54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45720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Times New Roman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dk1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157" name="PlaceHolder 6"/>
          <p:cNvSpPr>
            <a:spLocks noGrp="1"/>
          </p:cNvSpPr>
          <p:nvPr>
            <p:ph type="sldNum" idx="51"/>
          </p:nvPr>
        </p:nvSpPr>
        <p:spPr>
          <a:xfrm>
            <a:off x="15770880" y="8825040"/>
            <a:ext cx="1145880" cy="54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7F72CA07-6C9C-47E2-9502-885BD4F3B6BA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Nimbus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b9b9b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2" descr="\\DROBO-FS\QuickDrops\JB\PPTX NG\Droplets\LightingOverlay.png"/>
          <p:cNvPicPr/>
          <p:nvPr/>
        </p:nvPicPr>
        <p:blipFill>
          <a:blip r:embed="rId2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pic>
        <p:nvPicPr>
          <p:cNvPr id="159" name="Picture 9" descr="Droplets-HD-Content-R1d.png"/>
          <p:cNvPicPr/>
          <p:nvPr/>
        </p:nvPicPr>
        <p:blipFill>
          <a:blip r:embed="rId3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1370520" y="914400"/>
            <a:ext cx="8902080" cy="303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1371600">
              <a:lnSpc>
                <a:spcPct val="90000"/>
              </a:lnSpc>
              <a:buNone/>
            </a:pPr>
            <a:r>
              <a:rPr b="0" lang="en-US" sz="4800" spc="-1" strike="noStrike" cap="all">
                <a:solidFill>
                  <a:schemeClr val="dk1"/>
                </a:solidFill>
                <a:latin typeface="Tw Cen MT"/>
              </a:rPr>
              <a:t>Click to edit Master title style</a:t>
            </a:r>
            <a:endParaRPr b="0" lang="en-US" sz="48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11137320" y="914400"/>
            <a:ext cx="4882680" cy="7772040"/>
          </a:xfrm>
          <a:prstGeom prst="rect">
            <a:avLst/>
          </a:prstGeom>
          <a:noFill/>
          <a:ln cap="sq" w="82440">
            <a:solidFill>
              <a:srgbClr val="eaeaea"/>
            </a:solidFill>
            <a:miter/>
          </a:ln>
        </p:spPr>
        <p:txBody>
          <a:bodyPr lIns="90000" rIns="90000" tIns="45000" bIns="45000" anchor="t">
            <a:noAutofit/>
          </a:bodyPr>
          <a:p>
            <a:pPr marL="432000" indent="-324000" defTabSz="457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4800" spc="-1" strike="noStrike">
                <a:solidFill>
                  <a:schemeClr val="dk1"/>
                </a:solidFill>
                <a:latin typeface="Tw Cen MT"/>
              </a:rPr>
              <a:t>Click icon to add picture</a:t>
            </a:r>
            <a:endParaRPr b="0" lang="en-US" sz="4800" spc="-1" strike="noStrike" cap="all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1370520" y="3949200"/>
            <a:ext cx="8902080" cy="473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1371600">
              <a:lnSpc>
                <a:spcPct val="120000"/>
              </a:lnSpc>
              <a:spcBef>
                <a:spcPts val="1500"/>
              </a:spcBef>
              <a:buNone/>
              <a:tabLst>
                <a:tab algn="l" pos="0"/>
              </a:tabLst>
            </a:pPr>
            <a:r>
              <a:rPr b="0" lang="en-US" sz="2400" spc="-1" strike="noStrike" cap="all">
                <a:solidFill>
                  <a:schemeClr val="dk1"/>
                </a:solidFill>
                <a:latin typeface="Tw Cen MT"/>
              </a:rPr>
              <a:t>Click to edit Master text styles</a:t>
            </a:r>
            <a:endParaRPr b="0" lang="en-US" sz="2400" spc="-1" strike="noStrike" cap="all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dt" idx="52"/>
          </p:nvPr>
        </p:nvSpPr>
        <p:spPr>
          <a:xfrm>
            <a:off x="11518200" y="8825040"/>
            <a:ext cx="4114440" cy="54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 type="ftr" idx="53"/>
          </p:nvPr>
        </p:nvSpPr>
        <p:spPr>
          <a:xfrm>
            <a:off x="1370520" y="8825040"/>
            <a:ext cx="10009080" cy="54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Nimbus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imbus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165" name="PlaceHolder 6"/>
          <p:cNvSpPr>
            <a:spLocks noGrp="1"/>
          </p:cNvSpPr>
          <p:nvPr>
            <p:ph type="sldNum" idx="54"/>
          </p:nvPr>
        </p:nvSpPr>
        <p:spPr>
          <a:xfrm>
            <a:off x="15770880" y="8825040"/>
            <a:ext cx="1145880" cy="54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01DD11F4-886D-45B2-A98F-6A55537CF490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Nimbus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b9b9b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\\DROBO-FS\QuickDrops\JB\PPTX NG\Droplets\LightingOverlay.png"/>
          <p:cNvPicPr/>
          <p:nvPr/>
        </p:nvPicPr>
        <p:blipFill>
          <a:blip r:embed="rId2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pic>
        <p:nvPicPr>
          <p:cNvPr id="9" name="Picture 9" descr="Droplets-HD-Content-R1d.png"/>
          <p:cNvPicPr/>
          <p:nvPr/>
        </p:nvPicPr>
        <p:blipFill>
          <a:blip r:embed="rId3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370520" y="6433920"/>
            <a:ext cx="15546240" cy="121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1371600">
              <a:lnSpc>
                <a:spcPct val="90000"/>
              </a:lnSpc>
              <a:buNone/>
            </a:pPr>
            <a:r>
              <a:rPr b="0" lang="en-US" sz="4800" spc="-1" strike="noStrike" cap="all">
                <a:solidFill>
                  <a:schemeClr val="dk1"/>
                </a:solidFill>
                <a:latin typeface="Tw Cen MT"/>
              </a:rPr>
              <a:t>Click to edit Master title style</a:t>
            </a:r>
            <a:endParaRPr b="0" lang="en-US" sz="48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1776960" y="1047240"/>
            <a:ext cx="14733360" cy="4820760"/>
          </a:xfrm>
          <a:prstGeom prst="rect">
            <a:avLst/>
          </a:prstGeom>
          <a:noFill/>
          <a:ln cap="sq" w="82440">
            <a:solidFill>
              <a:srgbClr val="eaeaea"/>
            </a:solidFill>
            <a:miter/>
          </a:ln>
        </p:spPr>
        <p:txBody>
          <a:bodyPr lIns="90000" rIns="90000" tIns="45000" bIns="45000" anchor="t">
            <a:noAutofit/>
          </a:bodyPr>
          <a:p>
            <a:pPr marL="432000" indent="-324000" algn="ctr" defTabSz="457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4800" spc="-1" strike="noStrike">
                <a:solidFill>
                  <a:schemeClr val="dk1"/>
                </a:solidFill>
                <a:latin typeface="Tw Cen MT"/>
              </a:rPr>
              <a:t>Click icon to add picture</a:t>
            </a:r>
            <a:endParaRPr b="0" lang="en-US" sz="4800" spc="-1" strike="noStrike" cap="all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1370520" y="7662960"/>
            <a:ext cx="15546240" cy="1023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1371600">
              <a:lnSpc>
                <a:spcPct val="120000"/>
              </a:lnSpc>
              <a:spcBef>
                <a:spcPts val="1500"/>
              </a:spcBef>
              <a:buNone/>
              <a:tabLst>
                <a:tab algn="l" pos="0"/>
              </a:tabLst>
            </a:pPr>
            <a:r>
              <a:rPr b="0" lang="en-US" sz="2400" spc="-1" strike="noStrike" cap="all">
                <a:solidFill>
                  <a:schemeClr val="dk1"/>
                </a:solidFill>
                <a:latin typeface="Tw Cen MT"/>
              </a:rPr>
              <a:t>Click to edit Master text styles</a:t>
            </a:r>
            <a:endParaRPr b="0" lang="en-US" sz="2400" spc="-1" strike="noStrike" cap="all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dt" idx="4"/>
          </p:nvPr>
        </p:nvSpPr>
        <p:spPr>
          <a:xfrm>
            <a:off x="11518200" y="8825040"/>
            <a:ext cx="4114440" cy="54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14" name="PlaceHolder 5"/>
          <p:cNvSpPr>
            <a:spLocks noGrp="1"/>
          </p:cNvSpPr>
          <p:nvPr>
            <p:ph type="ftr" idx="5"/>
          </p:nvPr>
        </p:nvSpPr>
        <p:spPr>
          <a:xfrm>
            <a:off x="1370520" y="8825040"/>
            <a:ext cx="10009080" cy="54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45720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Times New Roman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dk1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15" name="PlaceHolder 6"/>
          <p:cNvSpPr>
            <a:spLocks noGrp="1"/>
          </p:cNvSpPr>
          <p:nvPr>
            <p:ph type="sldNum" idx="6"/>
          </p:nvPr>
        </p:nvSpPr>
        <p:spPr>
          <a:xfrm>
            <a:off x="15770880" y="8825040"/>
            <a:ext cx="1145880" cy="54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A8269D14-8B3F-41F6-B038-EF9A8C804D9B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Nimbus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b9b9b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\\DROBO-FS\QuickDrops\JB\PPTX NG\Droplets\LightingOverlay.png"/>
          <p:cNvPicPr/>
          <p:nvPr/>
        </p:nvPicPr>
        <p:blipFill>
          <a:blip r:embed="rId2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pic>
        <p:nvPicPr>
          <p:cNvPr id="19" name="Picture 7" descr="Droplets-HD-Content-R1d.png"/>
          <p:cNvPicPr/>
          <p:nvPr/>
        </p:nvPicPr>
        <p:blipFill>
          <a:blip r:embed="rId3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370520" y="914400"/>
            <a:ext cx="15546240" cy="5140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600">
              <a:lnSpc>
                <a:spcPct val="90000"/>
              </a:lnSpc>
              <a:buNone/>
            </a:pPr>
            <a:r>
              <a:rPr b="0" lang="en-US" sz="4800" spc="-1" strike="noStrike" cap="all">
                <a:solidFill>
                  <a:schemeClr val="dk1"/>
                </a:solidFill>
                <a:latin typeface="Tw Cen MT"/>
              </a:rPr>
              <a:t>Click to edit Master title style</a:t>
            </a:r>
            <a:endParaRPr b="0" lang="en-US" sz="48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370520" y="6307200"/>
            <a:ext cx="15546240" cy="2379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marL="432000" indent="-324000" algn="ctr" defTabSz="1371600">
              <a:lnSpc>
                <a:spcPct val="120000"/>
              </a:lnSpc>
              <a:spcBef>
                <a:spcPts val="15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pc="-1" strike="noStrike" cap="all">
                <a:solidFill>
                  <a:schemeClr val="dk1"/>
                </a:solidFill>
                <a:latin typeface="Tw Cen MT"/>
              </a:rPr>
              <a:t>Click to edit Master text styles</a:t>
            </a:r>
            <a:endParaRPr b="0" lang="en-US" sz="2400" spc="-1" strike="noStrike" cap="all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dt" idx="7"/>
          </p:nvPr>
        </p:nvSpPr>
        <p:spPr>
          <a:xfrm>
            <a:off x="11518200" y="8825040"/>
            <a:ext cx="4114440" cy="54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ftr" idx="8"/>
          </p:nvPr>
        </p:nvSpPr>
        <p:spPr>
          <a:xfrm>
            <a:off x="1370520" y="8825040"/>
            <a:ext cx="10009080" cy="54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45720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Times New Roman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dk1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24" name="PlaceHolder 5"/>
          <p:cNvSpPr>
            <a:spLocks noGrp="1"/>
          </p:cNvSpPr>
          <p:nvPr>
            <p:ph type="sldNum" idx="9"/>
          </p:nvPr>
        </p:nvSpPr>
        <p:spPr>
          <a:xfrm>
            <a:off x="15770880" y="8825040"/>
            <a:ext cx="1145880" cy="54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343D472-20D2-4D29-887A-EB3AB6749141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Nimbus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b9b9b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\\DROBO-FS\QuickDrops\JB\PPTX NG\Droplets\LightingOverlay.png"/>
          <p:cNvPicPr/>
          <p:nvPr/>
        </p:nvPicPr>
        <p:blipFill>
          <a:blip r:embed="rId2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pic>
        <p:nvPicPr>
          <p:cNvPr id="28" name="Picture 10" descr="Droplets-HD-Content-R1d.png"/>
          <p:cNvPicPr/>
          <p:nvPr/>
        </p:nvPicPr>
        <p:blipFill>
          <a:blip r:embed="rId3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2169360" y="914400"/>
            <a:ext cx="13953600" cy="4488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600">
              <a:lnSpc>
                <a:spcPct val="90000"/>
              </a:lnSpc>
              <a:buNone/>
            </a:pPr>
            <a:r>
              <a:rPr b="0" lang="en-US" sz="4800" spc="-1" strike="noStrike" cap="all">
                <a:solidFill>
                  <a:schemeClr val="dk1"/>
                </a:solidFill>
                <a:latin typeface="Tw Cen MT"/>
              </a:rPr>
              <a:t>Click to edit Master title style</a:t>
            </a:r>
            <a:endParaRPr b="0" lang="en-US" sz="48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2580840" y="5415120"/>
            <a:ext cx="13128120" cy="89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 defTabSz="1371600">
              <a:lnSpc>
                <a:spcPct val="120000"/>
              </a:lnSpc>
              <a:spcBef>
                <a:spcPts val="15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100" spc="-1" strike="noStrike" cap="all">
                <a:solidFill>
                  <a:schemeClr val="dk1"/>
                </a:solidFill>
                <a:latin typeface="Tw Cen MT"/>
              </a:rPr>
              <a:t>Click to edit Master text styles</a:t>
            </a:r>
            <a:endParaRPr b="0" lang="en-US" sz="2100" spc="-1" strike="noStrike" cap="all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1370520" y="6559200"/>
            <a:ext cx="15546240" cy="2131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1371600">
              <a:lnSpc>
                <a:spcPct val="120000"/>
              </a:lnSpc>
              <a:spcBef>
                <a:spcPts val="1500"/>
              </a:spcBef>
              <a:buNone/>
              <a:tabLst>
                <a:tab algn="l" pos="0"/>
              </a:tabLst>
            </a:pPr>
            <a:r>
              <a:rPr b="0" lang="en-US" sz="2400" spc="-1" strike="noStrike" cap="all">
                <a:solidFill>
                  <a:schemeClr val="dk1"/>
                </a:solidFill>
                <a:latin typeface="Tw Cen MT"/>
              </a:rPr>
              <a:t>Click to edit Master text styles</a:t>
            </a:r>
            <a:endParaRPr b="0" lang="en-US" sz="2400" spc="-1" strike="noStrike" cap="all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dt" idx="10"/>
          </p:nvPr>
        </p:nvSpPr>
        <p:spPr>
          <a:xfrm>
            <a:off x="11518200" y="8825040"/>
            <a:ext cx="4114440" cy="54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ftr" idx="11"/>
          </p:nvPr>
        </p:nvSpPr>
        <p:spPr>
          <a:xfrm>
            <a:off x="1370520" y="8825040"/>
            <a:ext cx="10009080" cy="54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45720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Times New Roman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dk1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34" name="PlaceHolder 6"/>
          <p:cNvSpPr>
            <a:spLocks noGrp="1"/>
          </p:cNvSpPr>
          <p:nvPr>
            <p:ph type="sldNum" idx="12"/>
          </p:nvPr>
        </p:nvSpPr>
        <p:spPr>
          <a:xfrm>
            <a:off x="15770880" y="8825040"/>
            <a:ext cx="1145880" cy="54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E4D8D7CE-27F9-4606-BE09-0C224E561EEB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35" name="TextBox 12"/>
          <p:cNvSpPr/>
          <p:nvPr/>
        </p:nvSpPr>
        <p:spPr>
          <a:xfrm>
            <a:off x="1502280" y="1131120"/>
            <a:ext cx="914040" cy="87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37160" rIns="137160" tIns="68760" bIns="68760" anchor="ctr">
            <a:noAutofit/>
          </a:bodyPr>
          <a:p>
            <a:pPr defTabSz="457200">
              <a:lnSpc>
                <a:spcPct val="100000"/>
              </a:lnSpc>
            </a:pPr>
            <a:r>
              <a:rPr b="0" lang="en-US" sz="12000" spc="-1" strike="noStrike" cap="all">
                <a:solidFill>
                  <a:schemeClr val="dk1"/>
                </a:solidFill>
                <a:latin typeface="Tw Cen MT"/>
              </a:rPr>
              <a:t>“</a:t>
            </a:r>
            <a:endParaRPr b="0" lang="en-US" sz="120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6" name="TextBox 13"/>
          <p:cNvSpPr/>
          <p:nvPr/>
        </p:nvSpPr>
        <p:spPr>
          <a:xfrm>
            <a:off x="15836400" y="4490280"/>
            <a:ext cx="914040" cy="87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37160" rIns="137160" tIns="68760" bIns="68760" anchor="ctr">
            <a:noAutofit/>
          </a:bodyPr>
          <a:p>
            <a:pPr algn="r" defTabSz="457200">
              <a:lnSpc>
                <a:spcPct val="100000"/>
              </a:lnSpc>
            </a:pPr>
            <a:r>
              <a:rPr b="0" lang="en-US" sz="12000" spc="-1" strike="noStrike" cap="all">
                <a:solidFill>
                  <a:schemeClr val="dk1"/>
                </a:solidFill>
                <a:latin typeface="Tw Cen MT"/>
              </a:rPr>
              <a:t>”</a:t>
            </a:r>
            <a:endParaRPr b="0" lang="en-US" sz="120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b9b9b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 descr="\\DROBO-FS\QuickDrops\JB\PPTX NG\Droplets\LightingOverlay.png"/>
          <p:cNvPicPr/>
          <p:nvPr/>
        </p:nvPicPr>
        <p:blipFill>
          <a:blip r:embed="rId2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pic>
        <p:nvPicPr>
          <p:cNvPr id="40" name="Picture 7" descr="Droplets-HD-Content-R1d.png"/>
          <p:cNvPicPr/>
          <p:nvPr/>
        </p:nvPicPr>
        <p:blipFill>
          <a:blip r:embed="rId3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370520" y="3207960"/>
            <a:ext cx="15546240" cy="3767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1371600">
              <a:lnSpc>
                <a:spcPct val="90000"/>
              </a:lnSpc>
              <a:buNone/>
            </a:pPr>
            <a:r>
              <a:rPr b="0" lang="en-US" sz="4800" spc="-1" strike="noStrike" cap="all">
                <a:solidFill>
                  <a:schemeClr val="dk1"/>
                </a:solidFill>
                <a:latin typeface="Tw Cen MT"/>
              </a:rPr>
              <a:t>Click to edit Master title style</a:t>
            </a:r>
            <a:endParaRPr b="0" lang="en-US" sz="48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1370520" y="6993360"/>
            <a:ext cx="15546240" cy="171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 algn="ctr" defTabSz="1371600">
              <a:lnSpc>
                <a:spcPct val="120000"/>
              </a:lnSpc>
              <a:spcBef>
                <a:spcPts val="15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pc="-1" strike="noStrike" cap="all">
                <a:solidFill>
                  <a:schemeClr val="dk1"/>
                </a:solidFill>
                <a:latin typeface="Tw Cen MT"/>
              </a:rPr>
              <a:t>Click to edit Master text styles</a:t>
            </a:r>
            <a:endParaRPr b="0" lang="en-US" sz="2400" spc="-1" strike="noStrike" cap="all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13"/>
          </p:nvPr>
        </p:nvSpPr>
        <p:spPr>
          <a:xfrm>
            <a:off x="11518200" y="8825040"/>
            <a:ext cx="4114440" cy="54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14"/>
          </p:nvPr>
        </p:nvSpPr>
        <p:spPr>
          <a:xfrm>
            <a:off x="1370520" y="8825040"/>
            <a:ext cx="10009080" cy="54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45720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Times New Roman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dk1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 idx="15"/>
          </p:nvPr>
        </p:nvSpPr>
        <p:spPr>
          <a:xfrm>
            <a:off x="15770880" y="8825040"/>
            <a:ext cx="1145880" cy="54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E0FDFCBF-830D-421C-B8DB-8C92D7C311EF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Nimbus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b9b9b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2" descr="\\DROBO-FS\QuickDrops\JB\PPTX NG\Droplets\LightingOverlay.png"/>
          <p:cNvPicPr/>
          <p:nvPr/>
        </p:nvPicPr>
        <p:blipFill>
          <a:blip r:embed="rId2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pic>
        <p:nvPicPr>
          <p:cNvPr id="49" name="Picture 12" descr="Droplets-HD-Content-R1d.png"/>
          <p:cNvPicPr/>
          <p:nvPr/>
        </p:nvPicPr>
        <p:blipFill>
          <a:blip r:embed="rId3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370520" y="914400"/>
            <a:ext cx="15546240" cy="2407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600">
              <a:lnSpc>
                <a:spcPct val="90000"/>
              </a:lnSpc>
              <a:buNone/>
            </a:pPr>
            <a:r>
              <a:rPr b="0" lang="en-US" sz="5400" spc="-1" strike="noStrike" cap="all">
                <a:solidFill>
                  <a:schemeClr val="dk1"/>
                </a:solidFill>
                <a:latin typeface="Tw Cen MT"/>
              </a:rPr>
              <a:t>Click to edit Master title style</a:t>
            </a:r>
            <a:endParaRPr b="0" lang="en-US" sz="54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1370520" y="3550680"/>
            <a:ext cx="4948200" cy="864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marL="432000" indent="-324000" algn="ctr" defTabSz="1371600">
              <a:lnSpc>
                <a:spcPct val="85000"/>
              </a:lnSpc>
              <a:spcBef>
                <a:spcPts val="15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3600" spc="-1" strike="noStrike" cap="all">
                <a:solidFill>
                  <a:schemeClr val="dk1"/>
                </a:solidFill>
                <a:latin typeface="Tw Cen MT"/>
              </a:rPr>
              <a:t>Click to edit Master text styles</a:t>
            </a:r>
            <a:endParaRPr b="0" lang="en-US" sz="3600" spc="-1" strike="noStrike" cap="all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1370520" y="4415040"/>
            <a:ext cx="4948200" cy="427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1371600">
              <a:lnSpc>
                <a:spcPct val="120000"/>
              </a:lnSpc>
              <a:spcBef>
                <a:spcPts val="1500"/>
              </a:spcBef>
              <a:buNone/>
              <a:tabLst>
                <a:tab algn="l" pos="0"/>
              </a:tabLst>
            </a:pPr>
            <a:r>
              <a:rPr b="0" lang="en-US" sz="2100" spc="-1" strike="noStrike" cap="all">
                <a:solidFill>
                  <a:schemeClr val="dk1"/>
                </a:solidFill>
                <a:latin typeface="Tw Cen MT"/>
              </a:rPr>
              <a:t>Click to edit Master text styles</a:t>
            </a:r>
            <a:endParaRPr b="0" lang="en-US" sz="2100" spc="-1" strike="noStrike" cap="all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6678720" y="3550680"/>
            <a:ext cx="4937040" cy="864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1371600">
              <a:lnSpc>
                <a:spcPct val="85000"/>
              </a:lnSpc>
              <a:spcBef>
                <a:spcPts val="1500"/>
              </a:spcBef>
              <a:buNone/>
              <a:tabLst>
                <a:tab algn="l" pos="0"/>
              </a:tabLst>
            </a:pPr>
            <a:r>
              <a:rPr b="0" lang="en-US" sz="3600" spc="-1" strike="noStrike" cap="all">
                <a:solidFill>
                  <a:schemeClr val="dk1"/>
                </a:solidFill>
                <a:latin typeface="Tw Cen MT"/>
              </a:rPr>
              <a:t>Click to edit Master text styles</a:t>
            </a:r>
            <a:endParaRPr b="0" lang="en-US" sz="3600" spc="-1" strike="noStrike" cap="all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body"/>
          </p:nvPr>
        </p:nvSpPr>
        <p:spPr>
          <a:xfrm>
            <a:off x="6662160" y="4415040"/>
            <a:ext cx="4954680" cy="427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1371600">
              <a:lnSpc>
                <a:spcPct val="120000"/>
              </a:lnSpc>
              <a:spcBef>
                <a:spcPts val="1500"/>
              </a:spcBef>
              <a:buNone/>
              <a:tabLst>
                <a:tab algn="l" pos="0"/>
              </a:tabLst>
            </a:pPr>
            <a:r>
              <a:rPr b="0" lang="en-US" sz="2100" spc="-1" strike="noStrike" cap="all">
                <a:solidFill>
                  <a:schemeClr val="dk1"/>
                </a:solidFill>
                <a:latin typeface="Tw Cen MT"/>
              </a:rPr>
              <a:t>Click to edit Master text styles</a:t>
            </a:r>
            <a:endParaRPr b="0" lang="en-US" sz="2100" spc="-1" strike="noStrike" cap="all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55" name="PlaceHolder 6"/>
          <p:cNvSpPr>
            <a:spLocks noGrp="1"/>
          </p:cNvSpPr>
          <p:nvPr>
            <p:ph type="body"/>
          </p:nvPr>
        </p:nvSpPr>
        <p:spPr>
          <a:xfrm>
            <a:off x="11959920" y="3550680"/>
            <a:ext cx="4957200" cy="864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1371600">
              <a:lnSpc>
                <a:spcPct val="85000"/>
              </a:lnSpc>
              <a:spcBef>
                <a:spcPts val="1500"/>
              </a:spcBef>
              <a:buNone/>
              <a:tabLst>
                <a:tab algn="l" pos="0"/>
              </a:tabLst>
            </a:pPr>
            <a:r>
              <a:rPr b="0" lang="en-US" sz="3600" spc="-1" strike="noStrike" cap="all">
                <a:solidFill>
                  <a:schemeClr val="dk1"/>
                </a:solidFill>
                <a:latin typeface="Tw Cen MT"/>
              </a:rPr>
              <a:t>Click to edit Master text styles</a:t>
            </a:r>
            <a:endParaRPr b="0" lang="en-US" sz="3600" spc="-1" strike="noStrike" cap="all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56" name="PlaceHolder 7"/>
          <p:cNvSpPr>
            <a:spLocks noGrp="1"/>
          </p:cNvSpPr>
          <p:nvPr>
            <p:ph type="body"/>
          </p:nvPr>
        </p:nvSpPr>
        <p:spPr>
          <a:xfrm>
            <a:off x="11959920" y="4415040"/>
            <a:ext cx="4957200" cy="427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1371600">
              <a:lnSpc>
                <a:spcPct val="120000"/>
              </a:lnSpc>
              <a:spcBef>
                <a:spcPts val="1500"/>
              </a:spcBef>
              <a:buNone/>
              <a:tabLst>
                <a:tab algn="l" pos="0"/>
              </a:tabLst>
            </a:pPr>
            <a:r>
              <a:rPr b="0" lang="en-US" sz="2100" spc="-1" strike="noStrike" cap="all">
                <a:solidFill>
                  <a:schemeClr val="dk1"/>
                </a:solidFill>
                <a:latin typeface="Tw Cen MT"/>
              </a:rPr>
              <a:t>Click to edit Master text styles</a:t>
            </a:r>
            <a:endParaRPr b="0" lang="en-US" sz="2100" spc="-1" strike="noStrike" cap="all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57" name="PlaceHolder 8"/>
          <p:cNvSpPr>
            <a:spLocks noGrp="1"/>
          </p:cNvSpPr>
          <p:nvPr>
            <p:ph type="dt" idx="16"/>
          </p:nvPr>
        </p:nvSpPr>
        <p:spPr>
          <a:xfrm>
            <a:off x="11518200" y="8825040"/>
            <a:ext cx="4114440" cy="54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58" name="PlaceHolder 9"/>
          <p:cNvSpPr>
            <a:spLocks noGrp="1"/>
          </p:cNvSpPr>
          <p:nvPr>
            <p:ph type="ftr" idx="17"/>
          </p:nvPr>
        </p:nvSpPr>
        <p:spPr>
          <a:xfrm>
            <a:off x="1370520" y="8825040"/>
            <a:ext cx="10009080" cy="54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45720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Times New Roman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dk1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59" name="PlaceHolder 10"/>
          <p:cNvSpPr>
            <a:spLocks noGrp="1"/>
          </p:cNvSpPr>
          <p:nvPr>
            <p:ph type="sldNum" idx="18"/>
          </p:nvPr>
        </p:nvSpPr>
        <p:spPr>
          <a:xfrm>
            <a:off x="15770880" y="8825040"/>
            <a:ext cx="1145880" cy="54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84A68514-ED4F-4697-A94E-62588EBA5C87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Nimbus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b9b9b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/>
          <p:nvPr/>
        </p:nvPicPr>
        <p:blipFill>
          <a:blip r:embed="rId2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pic>
        <p:nvPicPr>
          <p:cNvPr id="63" name="Picture 15" descr="Droplets-HD-Content-R1d.png"/>
          <p:cNvPicPr/>
          <p:nvPr/>
        </p:nvPicPr>
        <p:blipFill>
          <a:blip r:embed="rId3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370520" y="916200"/>
            <a:ext cx="15546240" cy="240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600">
              <a:lnSpc>
                <a:spcPct val="90000"/>
              </a:lnSpc>
              <a:buNone/>
            </a:pPr>
            <a:r>
              <a:rPr b="0" lang="en-US" sz="5400" spc="-1" strike="noStrike" cap="all">
                <a:solidFill>
                  <a:schemeClr val="dk1"/>
                </a:solidFill>
                <a:latin typeface="Tw Cen MT"/>
              </a:rPr>
              <a:t>Click to edit Master title style</a:t>
            </a:r>
            <a:endParaRPr b="0" lang="en-US" sz="54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1370520" y="6307200"/>
            <a:ext cx="4944240" cy="864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marL="432000" indent="-324000" algn="ctr" defTabSz="1371600">
              <a:lnSpc>
                <a:spcPct val="85000"/>
              </a:lnSpc>
              <a:spcBef>
                <a:spcPts val="15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3300" spc="-1" strike="noStrike" cap="all">
                <a:solidFill>
                  <a:schemeClr val="dk1"/>
                </a:solidFill>
                <a:latin typeface="Tw Cen MT"/>
              </a:rPr>
              <a:t>Click to edit Master text styles</a:t>
            </a:r>
            <a:endParaRPr b="0" lang="en-US" sz="3300" spc="-1" strike="noStrike" cap="all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1370520" y="3550680"/>
            <a:ext cx="4944240" cy="2285640"/>
          </a:xfrm>
          <a:prstGeom prst="rect">
            <a:avLst/>
          </a:prstGeom>
          <a:noFill/>
          <a:ln cap="sq" w="82440">
            <a:solidFill>
              <a:srgbClr val="eaeaea"/>
            </a:solidFill>
            <a:miter/>
          </a:ln>
        </p:spPr>
        <p:txBody>
          <a:bodyPr lIns="90000" rIns="90000" tIns="45000" bIns="45000" anchor="t">
            <a:norm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chemeClr val="dk1"/>
                </a:solidFill>
                <a:latin typeface="Tw Cen MT"/>
              </a:rPr>
              <a:t>Click icon to add picture</a:t>
            </a:r>
            <a:endParaRPr b="0" lang="en-US" sz="2400" spc="-1" strike="noStrike" cap="all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1370520" y="7171560"/>
            <a:ext cx="4944240" cy="1514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1371600">
              <a:lnSpc>
                <a:spcPct val="120000"/>
              </a:lnSpc>
              <a:spcBef>
                <a:spcPts val="1500"/>
              </a:spcBef>
              <a:buNone/>
              <a:tabLst>
                <a:tab algn="l" pos="0"/>
              </a:tabLst>
            </a:pPr>
            <a:r>
              <a:rPr b="0" lang="en-US" sz="2100" spc="-1" strike="noStrike" cap="all">
                <a:solidFill>
                  <a:schemeClr val="dk1"/>
                </a:solidFill>
                <a:latin typeface="Tw Cen MT"/>
              </a:rPr>
              <a:t>Click to edit Master text styles</a:t>
            </a:r>
            <a:endParaRPr b="0" lang="en-US" sz="2100" spc="-1" strike="noStrike" cap="all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663960" y="6307200"/>
            <a:ext cx="4952520" cy="864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1371600">
              <a:lnSpc>
                <a:spcPct val="85000"/>
              </a:lnSpc>
              <a:spcBef>
                <a:spcPts val="1500"/>
              </a:spcBef>
              <a:buNone/>
              <a:tabLst>
                <a:tab algn="l" pos="0"/>
              </a:tabLst>
            </a:pPr>
            <a:r>
              <a:rPr b="0" lang="en-US" sz="3300" spc="-1" strike="noStrike" cap="all">
                <a:solidFill>
                  <a:schemeClr val="dk1"/>
                </a:solidFill>
                <a:latin typeface="Tw Cen MT"/>
              </a:rPr>
              <a:t>Click to edit Master text styles</a:t>
            </a:r>
            <a:endParaRPr b="0" lang="en-US" sz="3300" spc="-1" strike="noStrike" cap="all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69" name="PlaceHolder 6"/>
          <p:cNvSpPr>
            <a:spLocks noGrp="1"/>
          </p:cNvSpPr>
          <p:nvPr>
            <p:ph type="body"/>
          </p:nvPr>
        </p:nvSpPr>
        <p:spPr>
          <a:xfrm>
            <a:off x="6662160" y="3550680"/>
            <a:ext cx="4954680" cy="2285640"/>
          </a:xfrm>
          <a:prstGeom prst="rect">
            <a:avLst/>
          </a:prstGeom>
          <a:noFill/>
          <a:ln cap="sq" w="82440">
            <a:solidFill>
              <a:srgbClr val="eaeaea"/>
            </a:solidFill>
            <a:miter/>
          </a:ln>
        </p:spPr>
        <p:txBody>
          <a:bodyPr lIns="90000" rIns="90000" tIns="45000" bIns="45000" anchor="t">
            <a:norm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chemeClr val="dk1"/>
                </a:solidFill>
                <a:latin typeface="Tw Cen MT"/>
              </a:rPr>
              <a:t>Click icon to add picture</a:t>
            </a:r>
            <a:endParaRPr b="0" lang="en-US" sz="2400" spc="-1" strike="noStrike" cap="all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70" name="PlaceHolder 7"/>
          <p:cNvSpPr>
            <a:spLocks noGrp="1"/>
          </p:cNvSpPr>
          <p:nvPr>
            <p:ph type="body"/>
          </p:nvPr>
        </p:nvSpPr>
        <p:spPr>
          <a:xfrm>
            <a:off x="6662160" y="7171560"/>
            <a:ext cx="4954680" cy="1514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1371600">
              <a:lnSpc>
                <a:spcPct val="120000"/>
              </a:lnSpc>
              <a:spcBef>
                <a:spcPts val="1500"/>
              </a:spcBef>
              <a:buNone/>
              <a:tabLst>
                <a:tab algn="l" pos="0"/>
              </a:tabLst>
            </a:pPr>
            <a:r>
              <a:rPr b="0" lang="en-US" sz="2100" spc="-1" strike="noStrike" cap="all">
                <a:solidFill>
                  <a:schemeClr val="dk1"/>
                </a:solidFill>
                <a:latin typeface="Tw Cen MT"/>
              </a:rPr>
              <a:t>Click to edit Master text styles</a:t>
            </a:r>
            <a:endParaRPr b="0" lang="en-US" sz="2100" spc="-1" strike="noStrike" cap="all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71" name="PlaceHolder 8"/>
          <p:cNvSpPr>
            <a:spLocks noGrp="1"/>
          </p:cNvSpPr>
          <p:nvPr>
            <p:ph type="body"/>
          </p:nvPr>
        </p:nvSpPr>
        <p:spPr>
          <a:xfrm>
            <a:off x="11959920" y="6307200"/>
            <a:ext cx="4950720" cy="864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1371600">
              <a:lnSpc>
                <a:spcPct val="85000"/>
              </a:lnSpc>
              <a:spcBef>
                <a:spcPts val="1500"/>
              </a:spcBef>
              <a:buNone/>
              <a:tabLst>
                <a:tab algn="l" pos="0"/>
              </a:tabLst>
            </a:pPr>
            <a:r>
              <a:rPr b="0" lang="en-US" sz="3300" spc="-1" strike="noStrike" cap="all">
                <a:solidFill>
                  <a:schemeClr val="dk1"/>
                </a:solidFill>
                <a:latin typeface="Tw Cen MT"/>
              </a:rPr>
              <a:t>Click to edit Master text styles</a:t>
            </a:r>
            <a:endParaRPr b="0" lang="en-US" sz="3300" spc="-1" strike="noStrike" cap="all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72" name="PlaceHolder 9"/>
          <p:cNvSpPr>
            <a:spLocks noGrp="1"/>
          </p:cNvSpPr>
          <p:nvPr>
            <p:ph type="body"/>
          </p:nvPr>
        </p:nvSpPr>
        <p:spPr>
          <a:xfrm>
            <a:off x="11959920" y="3550680"/>
            <a:ext cx="4957200" cy="2285640"/>
          </a:xfrm>
          <a:prstGeom prst="rect">
            <a:avLst/>
          </a:prstGeom>
          <a:noFill/>
          <a:ln cap="sq" w="82440">
            <a:solidFill>
              <a:srgbClr val="eaeaea"/>
            </a:solidFill>
            <a:miter/>
          </a:ln>
        </p:spPr>
        <p:txBody>
          <a:bodyPr lIns="90000" rIns="90000" tIns="45000" bIns="45000" anchor="t">
            <a:norm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chemeClr val="dk1"/>
                </a:solidFill>
                <a:latin typeface="Tw Cen MT"/>
              </a:rPr>
              <a:t>Click icon to add picture</a:t>
            </a:r>
            <a:endParaRPr b="0" lang="en-US" sz="2400" spc="-1" strike="noStrike" cap="all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73" name="PlaceHolder 10"/>
          <p:cNvSpPr>
            <a:spLocks noGrp="1"/>
          </p:cNvSpPr>
          <p:nvPr>
            <p:ph type="body"/>
          </p:nvPr>
        </p:nvSpPr>
        <p:spPr>
          <a:xfrm>
            <a:off x="11959920" y="7171560"/>
            <a:ext cx="4957200" cy="1514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1371600">
              <a:lnSpc>
                <a:spcPct val="120000"/>
              </a:lnSpc>
              <a:spcBef>
                <a:spcPts val="1500"/>
              </a:spcBef>
              <a:buNone/>
              <a:tabLst>
                <a:tab algn="l" pos="0"/>
              </a:tabLst>
            </a:pPr>
            <a:r>
              <a:rPr b="0" lang="en-US" sz="2100" spc="-1" strike="noStrike" cap="all">
                <a:solidFill>
                  <a:schemeClr val="dk1"/>
                </a:solidFill>
                <a:latin typeface="Tw Cen MT"/>
              </a:rPr>
              <a:t>Click to edit Master text styles</a:t>
            </a:r>
            <a:endParaRPr b="0" lang="en-US" sz="2100" spc="-1" strike="noStrike" cap="all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74" name="PlaceHolder 11"/>
          <p:cNvSpPr>
            <a:spLocks noGrp="1"/>
          </p:cNvSpPr>
          <p:nvPr>
            <p:ph type="dt" idx="19"/>
          </p:nvPr>
        </p:nvSpPr>
        <p:spPr>
          <a:xfrm>
            <a:off x="11518200" y="8825040"/>
            <a:ext cx="4114440" cy="54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75" name="PlaceHolder 12"/>
          <p:cNvSpPr>
            <a:spLocks noGrp="1"/>
          </p:cNvSpPr>
          <p:nvPr>
            <p:ph type="ftr" idx="20"/>
          </p:nvPr>
        </p:nvSpPr>
        <p:spPr>
          <a:xfrm>
            <a:off x="1370520" y="8825040"/>
            <a:ext cx="10009080" cy="54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45720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Times New Roman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dk1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76" name="PlaceHolder 13"/>
          <p:cNvSpPr>
            <a:spLocks noGrp="1"/>
          </p:cNvSpPr>
          <p:nvPr>
            <p:ph type="sldNum" idx="21"/>
          </p:nvPr>
        </p:nvSpPr>
        <p:spPr>
          <a:xfrm>
            <a:off x="15770880" y="8825040"/>
            <a:ext cx="1145880" cy="54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EAB50D35-EB4E-45FF-AFC9-1F802479D35E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Nimbus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b9b9b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2" descr="\\DROBO-FS\QuickDrops\JB\PPTX NG\Droplets\LightingOverlay.png"/>
          <p:cNvPicPr/>
          <p:nvPr/>
        </p:nvPicPr>
        <p:blipFill>
          <a:blip r:embed="rId2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pic>
        <p:nvPicPr>
          <p:cNvPr id="80" name="Picture 7" descr="Droplets-HD-Content-R1d.png"/>
          <p:cNvPicPr/>
          <p:nvPr/>
        </p:nvPicPr>
        <p:blipFill>
          <a:blip r:embed="rId3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370520" y="927720"/>
            <a:ext cx="15546240" cy="2394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600">
              <a:lnSpc>
                <a:spcPct val="90000"/>
              </a:lnSpc>
              <a:buNone/>
            </a:pPr>
            <a:r>
              <a:rPr b="0" lang="en-US" sz="5400" spc="-1" strike="noStrike" cap="all">
                <a:solidFill>
                  <a:schemeClr val="dk1"/>
                </a:solidFill>
                <a:latin typeface="Tw Cen MT"/>
              </a:rPr>
              <a:t>Click to edit Master title style</a:t>
            </a:r>
            <a:endParaRPr b="0" lang="en-US" sz="54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1370520" y="3550680"/>
            <a:ext cx="15546240" cy="513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432000" indent="-324000" defTabSz="1371600">
              <a:lnSpc>
                <a:spcPct val="120000"/>
              </a:lnSpc>
              <a:spcBef>
                <a:spcPts val="15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000" spc="-1" strike="noStrike" cap="all">
                <a:solidFill>
                  <a:schemeClr val="dk1"/>
                </a:solidFill>
                <a:latin typeface="Tw Cen MT"/>
              </a:rPr>
              <a:t>Click to edit Master text styles</a:t>
            </a:r>
            <a:endParaRPr b="0" lang="en-US" sz="3000" spc="-1" strike="noStrike" cap="all">
              <a:solidFill>
                <a:schemeClr val="dk1"/>
              </a:solidFill>
              <a:latin typeface="Tw Cen MT"/>
            </a:endParaRPr>
          </a:p>
          <a:p>
            <a:pPr lvl="1" marL="864000" indent="-324000" defTabSz="1371600">
              <a:lnSpc>
                <a:spcPct val="120000"/>
              </a:lnSpc>
              <a:spcBef>
                <a:spcPts val="75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700" spc="-1" strike="noStrike" cap="all">
                <a:solidFill>
                  <a:schemeClr val="dk1"/>
                </a:solidFill>
                <a:latin typeface="Tw Cen MT"/>
              </a:rPr>
              <a:t>Second level</a:t>
            </a:r>
            <a:endParaRPr b="0" lang="en-US" sz="2700" spc="-1" strike="noStrike" cap="all">
              <a:solidFill>
                <a:schemeClr val="dk1"/>
              </a:solidFill>
              <a:latin typeface="Tw Cen MT"/>
            </a:endParaRPr>
          </a:p>
          <a:p>
            <a:pPr lvl="2" marL="1296000" indent="-288000" defTabSz="1371600">
              <a:lnSpc>
                <a:spcPct val="12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 cap="all">
                <a:solidFill>
                  <a:schemeClr val="dk1"/>
                </a:solidFill>
                <a:latin typeface="Tw Cen MT"/>
              </a:rPr>
              <a:t>Third level</a:t>
            </a:r>
            <a:endParaRPr b="0" lang="en-US" sz="2400" spc="-1" strike="noStrike" cap="all">
              <a:solidFill>
                <a:schemeClr val="dk1"/>
              </a:solidFill>
              <a:latin typeface="Tw Cen MT"/>
            </a:endParaRPr>
          </a:p>
          <a:p>
            <a:pPr lvl="3" marL="1728000" indent="-216000" defTabSz="1371600">
              <a:lnSpc>
                <a:spcPct val="120000"/>
              </a:lnSpc>
              <a:spcBef>
                <a:spcPts val="75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100" spc="-1" strike="noStrike" cap="all">
                <a:solidFill>
                  <a:schemeClr val="dk1"/>
                </a:solidFill>
                <a:latin typeface="Tw Cen MT"/>
              </a:rPr>
              <a:t>Fourth level</a:t>
            </a:r>
            <a:endParaRPr b="0" lang="en-US" sz="2100" spc="-1" strike="noStrike" cap="all">
              <a:solidFill>
                <a:schemeClr val="dk1"/>
              </a:solidFill>
              <a:latin typeface="Tw Cen MT"/>
            </a:endParaRPr>
          </a:p>
          <a:p>
            <a:pPr lvl="4" marL="2160000" indent="-216000" defTabSz="1371600">
              <a:lnSpc>
                <a:spcPct val="12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-1" strike="noStrike" cap="all">
                <a:solidFill>
                  <a:schemeClr val="dk1"/>
                </a:solidFill>
                <a:latin typeface="Tw Cen MT"/>
              </a:rPr>
              <a:t>Fifth level</a:t>
            </a:r>
            <a:endParaRPr b="0" lang="en-US" sz="2100" spc="-1" strike="noStrike" cap="all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dt" idx="22"/>
          </p:nvPr>
        </p:nvSpPr>
        <p:spPr>
          <a:xfrm>
            <a:off x="11518200" y="8825040"/>
            <a:ext cx="4114440" cy="54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ftr" idx="23"/>
          </p:nvPr>
        </p:nvSpPr>
        <p:spPr>
          <a:xfrm>
            <a:off x="1370520" y="8825040"/>
            <a:ext cx="10009080" cy="54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45720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Times New Roman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dk1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sldNum" idx="24"/>
          </p:nvPr>
        </p:nvSpPr>
        <p:spPr>
          <a:xfrm>
            <a:off x="15770880" y="8825040"/>
            <a:ext cx="1145880" cy="54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64B0DDD5-3F9D-4821-B864-C5C633508699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Nimbus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b9b9b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2" descr="\\DROBO-FS\QuickDrops\JB\PPTX NG\Droplets\LightingOverlay.png"/>
          <p:cNvPicPr/>
          <p:nvPr/>
        </p:nvPicPr>
        <p:blipFill>
          <a:blip r:embed="rId2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pic>
        <p:nvPicPr>
          <p:cNvPr id="89" name="Picture 8" descr="Droplets-HD-Content-R1d.png"/>
          <p:cNvPicPr/>
          <p:nvPr/>
        </p:nvPicPr>
        <p:blipFill>
          <a:blip r:embed="rId3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3087440" y="914400"/>
            <a:ext cx="3829680" cy="77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anchorCtr="1" vert="eaVert">
            <a:noAutofit/>
          </a:bodyPr>
          <a:p>
            <a:pPr indent="0" defTabSz="1371600">
              <a:lnSpc>
                <a:spcPct val="90000"/>
              </a:lnSpc>
              <a:buNone/>
            </a:pPr>
            <a:r>
              <a:rPr b="0" lang="en-US" sz="5400" spc="-1" strike="noStrike" cap="all">
                <a:solidFill>
                  <a:schemeClr val="dk1"/>
                </a:solidFill>
                <a:latin typeface="Tw Cen MT"/>
              </a:rPr>
              <a:t>Click to edit Master title style</a:t>
            </a:r>
            <a:endParaRPr b="0" lang="en-US" sz="5400" spc="-1" strike="noStrike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1370520" y="914400"/>
            <a:ext cx="11487600" cy="77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432000" indent="-324000" defTabSz="1371600">
              <a:lnSpc>
                <a:spcPct val="120000"/>
              </a:lnSpc>
              <a:spcBef>
                <a:spcPts val="15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000" spc="-1" strike="noStrike" cap="all">
                <a:solidFill>
                  <a:schemeClr val="dk1"/>
                </a:solidFill>
                <a:latin typeface="Tw Cen MT"/>
              </a:rPr>
              <a:t>Click to edit Master text styles</a:t>
            </a:r>
            <a:endParaRPr b="0" lang="en-US" sz="3000" spc="-1" strike="noStrike" cap="all">
              <a:solidFill>
                <a:schemeClr val="dk1"/>
              </a:solidFill>
              <a:latin typeface="Tw Cen MT"/>
            </a:endParaRPr>
          </a:p>
          <a:p>
            <a:pPr lvl="1" marL="864000" indent="-324000" defTabSz="1371600">
              <a:lnSpc>
                <a:spcPct val="120000"/>
              </a:lnSpc>
              <a:spcBef>
                <a:spcPts val="75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700" spc="-1" strike="noStrike" cap="all">
                <a:solidFill>
                  <a:schemeClr val="dk1"/>
                </a:solidFill>
                <a:latin typeface="Tw Cen MT"/>
              </a:rPr>
              <a:t>Second level</a:t>
            </a:r>
            <a:endParaRPr b="0" lang="en-US" sz="2700" spc="-1" strike="noStrike" cap="all">
              <a:solidFill>
                <a:schemeClr val="dk1"/>
              </a:solidFill>
              <a:latin typeface="Tw Cen MT"/>
            </a:endParaRPr>
          </a:p>
          <a:p>
            <a:pPr lvl="2" marL="1296000" indent="-288000" defTabSz="1371600">
              <a:lnSpc>
                <a:spcPct val="12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 cap="all">
                <a:solidFill>
                  <a:schemeClr val="dk1"/>
                </a:solidFill>
                <a:latin typeface="Tw Cen MT"/>
              </a:rPr>
              <a:t>Third level</a:t>
            </a:r>
            <a:endParaRPr b="0" lang="en-US" sz="2400" spc="-1" strike="noStrike" cap="all">
              <a:solidFill>
                <a:schemeClr val="dk1"/>
              </a:solidFill>
              <a:latin typeface="Tw Cen MT"/>
            </a:endParaRPr>
          </a:p>
          <a:p>
            <a:pPr lvl="3" marL="1728000" indent="-216000" defTabSz="1371600">
              <a:lnSpc>
                <a:spcPct val="120000"/>
              </a:lnSpc>
              <a:spcBef>
                <a:spcPts val="75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100" spc="-1" strike="noStrike" cap="all">
                <a:solidFill>
                  <a:schemeClr val="dk1"/>
                </a:solidFill>
                <a:latin typeface="Tw Cen MT"/>
              </a:rPr>
              <a:t>Fourth level</a:t>
            </a:r>
            <a:endParaRPr b="0" lang="en-US" sz="2100" spc="-1" strike="noStrike" cap="all">
              <a:solidFill>
                <a:schemeClr val="dk1"/>
              </a:solidFill>
              <a:latin typeface="Tw Cen MT"/>
            </a:endParaRPr>
          </a:p>
          <a:p>
            <a:pPr lvl="4" marL="2160000" indent="-216000" defTabSz="1371600">
              <a:lnSpc>
                <a:spcPct val="12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-1" strike="noStrike" cap="all">
                <a:solidFill>
                  <a:schemeClr val="dk1"/>
                </a:solidFill>
                <a:latin typeface="Tw Cen MT"/>
              </a:rPr>
              <a:t>Fifth level</a:t>
            </a:r>
            <a:endParaRPr b="0" lang="en-US" sz="2100" spc="-1" strike="noStrike" cap="all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dt" idx="25"/>
          </p:nvPr>
        </p:nvSpPr>
        <p:spPr>
          <a:xfrm>
            <a:off x="11518200" y="8825040"/>
            <a:ext cx="4114440" cy="54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ftr" idx="26"/>
          </p:nvPr>
        </p:nvSpPr>
        <p:spPr>
          <a:xfrm>
            <a:off x="1370520" y="8825040"/>
            <a:ext cx="10009080" cy="54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45720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Times New Roman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dk1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 type="sldNum" idx="27"/>
          </p:nvPr>
        </p:nvSpPr>
        <p:spPr>
          <a:xfrm>
            <a:off x="15770880" y="8825040"/>
            <a:ext cx="1145880" cy="54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98B64925-16D3-4BCF-B52A-E373F6E1D4E0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Nimbus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0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1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10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0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5400" spc="-1" strike="noStrike" cap="all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480" cy="596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000" spc="-1" strike="noStrike" cap="all">
              <a:solidFill>
                <a:schemeClr val="dk1"/>
              </a:solidFill>
              <a:latin typeface="Tw Cen MT"/>
            </a:endParaRPr>
          </a:p>
        </p:txBody>
      </p:sp>
      <p:pic>
        <p:nvPicPr>
          <p:cNvPr id="168" name="Picture 4" descr="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Box 1"/>
          <p:cNvSpPr/>
          <p:nvPr/>
        </p:nvSpPr>
        <p:spPr>
          <a:xfrm>
            <a:off x="2315520" y="3760920"/>
            <a:ext cx="13243680" cy="124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0" i="1" lang="en-US" sz="3800" spc="-1" strike="noStrike" u="sng">
                <a:solidFill>
                  <a:srgbClr val="00b050"/>
                </a:solidFill>
                <a:uFillTx/>
                <a:latin typeface="Tw Cen MT"/>
              </a:rPr>
              <a:t>Together, we can make healthcare smarter, accessible, and impactful.</a:t>
            </a:r>
            <a:endParaRPr b="0" lang="en-US" sz="38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10" name="TextBox 2"/>
          <p:cNvSpPr/>
          <p:nvPr/>
        </p:nvSpPr>
        <p:spPr>
          <a:xfrm>
            <a:off x="2507400" y="1179720"/>
            <a:ext cx="9615600" cy="6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IN" sz="4000" spc="-1" strike="noStrike">
                <a:solidFill>
                  <a:schemeClr val="dk2"/>
                </a:solidFill>
                <a:latin typeface="Tw Cen MT"/>
              </a:rPr>
              <a:t>Conclusion</a:t>
            </a:r>
            <a:r>
              <a:rPr b="0" lang="en-IN" sz="3400" spc="-1" strike="noStrike">
                <a:solidFill>
                  <a:schemeClr val="dk2"/>
                </a:solidFill>
                <a:latin typeface="Tw Cen MT"/>
              </a:rPr>
              <a:t>:</a:t>
            </a:r>
            <a:endParaRPr b="0" lang="en-US" sz="34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Picture 4" descr=""/>
          <p:cNvPicPr/>
          <p:nvPr/>
        </p:nvPicPr>
        <p:blipFill>
          <a:blip r:embed="rId1">
            <a:alphaModFix amt="35000"/>
          </a:blip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959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oup 2"/>
          <p:cNvGrpSpPr/>
          <p:nvPr/>
        </p:nvGrpSpPr>
        <p:grpSpPr>
          <a:xfrm>
            <a:off x="9969120" y="0"/>
            <a:ext cx="8318160" cy="10286280"/>
            <a:chOff x="9969120" y="0"/>
            <a:chExt cx="8318160" cy="10286280"/>
          </a:xfrm>
        </p:grpSpPr>
        <p:pic>
          <p:nvPicPr>
            <p:cNvPr id="170" name="Picture 3" descr=""/>
            <p:cNvPicPr/>
            <p:nvPr/>
          </p:nvPicPr>
          <p:blipFill>
            <a:blip r:embed="rId1"/>
            <a:srcRect l="34231" t="0" r="34231" b="0"/>
            <a:stretch/>
          </p:blipFill>
          <p:spPr>
            <a:xfrm>
              <a:off x="9969120" y="0"/>
              <a:ext cx="8318160" cy="102862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71" name="Freeform 4"/>
          <p:cNvSpPr/>
          <p:nvPr/>
        </p:nvSpPr>
        <p:spPr>
          <a:xfrm rot="16200000">
            <a:off x="16799400" y="1055520"/>
            <a:ext cx="843480" cy="210240"/>
          </a:xfrm>
          <a:custGeom>
            <a:avLst/>
            <a:gdLst>
              <a:gd name="textAreaLeft" fmla="*/ 0 w 843480"/>
              <a:gd name="textAreaRight" fmla="*/ 843840 w 843480"/>
              <a:gd name="textAreaTop" fmla="*/ 0 h 210240"/>
              <a:gd name="textAreaBottom" fmla="*/ 210600 h 210240"/>
            </a:gdLst>
            <a:ahLst/>
            <a:rect l="textAreaLeft" t="textAreaTop" r="textAreaRight" b="textAreaBottom"/>
            <a:pathLst>
              <a:path w="844062" h="211015">
                <a:moveTo>
                  <a:pt x="0" y="0"/>
                </a:moveTo>
                <a:lnTo>
                  <a:pt x="844061" y="0"/>
                </a:lnTo>
                <a:lnTo>
                  <a:pt x="844061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72" name="AutoShape 5"/>
          <p:cNvSpPr/>
          <p:nvPr/>
        </p:nvSpPr>
        <p:spPr>
          <a:xfrm flipV="1">
            <a:off x="17235720" y="2008800"/>
            <a:ext cx="360" cy="2457000"/>
          </a:xfrm>
          <a:prstGeom prst="line">
            <a:avLst/>
          </a:prstGeom>
          <a:ln cap="rnd" w="2844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Nimbus Sans"/>
            </a:endParaRPr>
          </a:p>
        </p:txBody>
      </p:sp>
      <p:sp>
        <p:nvSpPr>
          <p:cNvPr id="173" name="Freeform 7"/>
          <p:cNvSpPr/>
          <p:nvPr/>
        </p:nvSpPr>
        <p:spPr>
          <a:xfrm>
            <a:off x="9969120" y="0"/>
            <a:ext cx="10410480" cy="10410480"/>
          </a:xfrm>
          <a:custGeom>
            <a:avLst/>
            <a:gdLst>
              <a:gd name="textAreaLeft" fmla="*/ 0 w 10410480"/>
              <a:gd name="textAreaRight" fmla="*/ 10410840 w 10410480"/>
              <a:gd name="textAreaTop" fmla="*/ 0 h 10410480"/>
              <a:gd name="textAreaBottom" fmla="*/ 10410840 h 10410480"/>
            </a:gdLst>
            <a:ahLst/>
            <a:rect l="textAreaLeft" t="textAreaTop" r="textAreaRight" b="textAreaBottom"/>
            <a:pathLst>
              <a:path w="10411271" h="10411271">
                <a:moveTo>
                  <a:pt x="0" y="0"/>
                </a:moveTo>
                <a:lnTo>
                  <a:pt x="10411272" y="0"/>
                </a:lnTo>
                <a:lnTo>
                  <a:pt x="10411272" y="10411271"/>
                </a:lnTo>
                <a:lnTo>
                  <a:pt x="0" y="1041127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74" name="TextBox 8"/>
          <p:cNvSpPr/>
          <p:nvPr/>
        </p:nvSpPr>
        <p:spPr>
          <a:xfrm>
            <a:off x="258120" y="3891240"/>
            <a:ext cx="10198080" cy="244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457200">
              <a:lnSpc>
                <a:spcPts val="9638"/>
              </a:lnSpc>
            </a:pPr>
            <a:r>
              <a:rPr b="1" lang="en-US" sz="9600" spc="-1" strike="noStrike">
                <a:solidFill>
                  <a:srgbClr val="00b050"/>
                </a:solidFill>
                <a:latin typeface="Montserrat Ultra-Bold"/>
                <a:ea typeface="Montserrat Ultra-Bold"/>
              </a:rPr>
              <a:t>why careconnect ?</a:t>
            </a:r>
            <a:endParaRPr b="0" lang="en-US" sz="9600" spc="-1" strike="noStrike">
              <a:solidFill>
                <a:srgbClr val="ffffff"/>
              </a:solidFill>
              <a:latin typeface="Nimbus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AutoShape 2"/>
          <p:cNvSpPr/>
          <p:nvPr/>
        </p:nvSpPr>
        <p:spPr>
          <a:xfrm>
            <a:off x="-282240" y="9096120"/>
            <a:ext cx="18852480" cy="360"/>
          </a:xfrm>
          <a:prstGeom prst="line">
            <a:avLst/>
          </a:prstGeom>
          <a:ln cap="rnd" w="28440">
            <a:solidFill>
              <a:srgbClr val="d9d9d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76" name="AutoShape 3"/>
          <p:cNvSpPr/>
          <p:nvPr/>
        </p:nvSpPr>
        <p:spPr>
          <a:xfrm flipV="1">
            <a:off x="17168040" y="2364840"/>
            <a:ext cx="360" cy="2456640"/>
          </a:xfrm>
          <a:prstGeom prst="line">
            <a:avLst/>
          </a:prstGeom>
          <a:ln cap="rnd" w="28440">
            <a:solidFill>
              <a:srgbClr val="d9d9d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77" name="Freeform 5"/>
          <p:cNvSpPr/>
          <p:nvPr/>
        </p:nvSpPr>
        <p:spPr>
          <a:xfrm>
            <a:off x="3994560" y="0"/>
            <a:ext cx="3580200" cy="2981160"/>
          </a:xfrm>
          <a:custGeom>
            <a:avLst/>
            <a:gdLst>
              <a:gd name="textAreaLeft" fmla="*/ 0 w 3580200"/>
              <a:gd name="textAreaRight" fmla="*/ 3580560 w 3580200"/>
              <a:gd name="textAreaTop" fmla="*/ 0 h 2981160"/>
              <a:gd name="textAreaBottom" fmla="*/ 2981520 h 2981160"/>
            </a:gdLst>
            <a:ahLst/>
            <a:rect l="textAreaLeft" t="textAreaTop" r="textAreaRight" b="textAreaBottom"/>
            <a:pathLst>
              <a:path w="3581046" h="2982035">
                <a:moveTo>
                  <a:pt x="0" y="0"/>
                </a:moveTo>
                <a:lnTo>
                  <a:pt x="3581046" y="0"/>
                </a:lnTo>
                <a:lnTo>
                  <a:pt x="3581046" y="2982035"/>
                </a:lnTo>
                <a:lnTo>
                  <a:pt x="0" y="298203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78" name="Freeform 6"/>
          <p:cNvSpPr/>
          <p:nvPr/>
        </p:nvSpPr>
        <p:spPr>
          <a:xfrm>
            <a:off x="720000" y="2095920"/>
            <a:ext cx="3525840" cy="8051040"/>
          </a:xfrm>
          <a:custGeom>
            <a:avLst/>
            <a:gdLst>
              <a:gd name="textAreaLeft" fmla="*/ 0 w 3525840"/>
              <a:gd name="textAreaRight" fmla="*/ 3526200 w 3525840"/>
              <a:gd name="textAreaTop" fmla="*/ 0 h 8051040"/>
              <a:gd name="textAreaBottom" fmla="*/ 8051400 h 8051040"/>
            </a:gdLst>
            <a:ahLst/>
            <a:rect l="textAreaLeft" t="textAreaTop" r="textAreaRight" b="textAreaBottom"/>
            <a:pathLst>
              <a:path w="3526729" h="8051892">
                <a:moveTo>
                  <a:pt x="0" y="0"/>
                </a:moveTo>
                <a:lnTo>
                  <a:pt x="3526729" y="0"/>
                </a:lnTo>
                <a:lnTo>
                  <a:pt x="3526729" y="8051892"/>
                </a:lnTo>
                <a:lnTo>
                  <a:pt x="0" y="805189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79" name="TextBox 7"/>
          <p:cNvSpPr/>
          <p:nvPr/>
        </p:nvSpPr>
        <p:spPr>
          <a:xfrm>
            <a:off x="6964560" y="2761200"/>
            <a:ext cx="6786720" cy="102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457200">
              <a:lnSpc>
                <a:spcPts val="8056"/>
              </a:lnSpc>
            </a:pPr>
            <a:r>
              <a:rPr b="0" lang="en-US" sz="3400" spc="-1" strike="noStrike">
                <a:solidFill>
                  <a:srgbClr val="19598d"/>
                </a:solidFill>
                <a:latin typeface="Tw Cen MT"/>
                <a:ea typeface="Montserrat Ultra-Bold"/>
              </a:rPr>
              <a:t>Problem Statement</a:t>
            </a:r>
            <a:endParaRPr b="0" lang="en-US" sz="3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80" name="TextBox 10"/>
          <p:cNvSpPr/>
          <p:nvPr/>
        </p:nvSpPr>
        <p:spPr>
          <a:xfrm>
            <a:off x="4417560" y="1030680"/>
            <a:ext cx="2733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457200">
              <a:lnSpc>
                <a:spcPts val="3634"/>
              </a:lnSpc>
            </a:pPr>
            <a:r>
              <a:rPr b="0" lang="en-US" sz="2590" spc="-1" strike="noStrike">
                <a:solidFill>
                  <a:srgbClr val="000000"/>
                </a:solidFill>
                <a:latin typeface="Canva Sans"/>
                <a:ea typeface="Canva Sans"/>
              </a:rPr>
              <a:t>what should I  do?</a:t>
            </a:r>
            <a:endParaRPr b="0" lang="en-US" sz="259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81" name="TextBox 1"/>
          <p:cNvSpPr/>
          <p:nvPr/>
        </p:nvSpPr>
        <p:spPr>
          <a:xfrm>
            <a:off x="6964560" y="4012200"/>
            <a:ext cx="9105840" cy="425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252000" anchor="t">
            <a:spAutoFit/>
          </a:bodyPr>
          <a:p>
            <a:pPr marL="379080" indent="-34308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dk1"/>
                </a:solidFill>
                <a:latin typeface="Tw Cen MT"/>
              </a:rPr>
              <a:t>Inefficient access to accurate emergency information</a:t>
            </a:r>
            <a:endParaRPr b="0" lang="en-US" sz="2200" spc="-1" strike="noStrike">
              <a:solidFill>
                <a:srgbClr val="000000"/>
              </a:solidFill>
              <a:latin typeface="Nimbus Sans"/>
            </a:endParaRPr>
          </a:p>
          <a:p>
            <a:pPr marL="36000" defTabSz="457200"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Nimbus Sans"/>
            </a:endParaRPr>
          </a:p>
          <a:p>
            <a:pPr marL="379080" indent="-34308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200" spc="-1" strike="noStrike">
                <a:solidFill>
                  <a:schemeClr val="dk1"/>
                </a:solidFill>
                <a:latin typeface="Tw Cen MT"/>
              </a:rPr>
              <a:t>Fragmented Healthcare Information:</a:t>
            </a:r>
            <a:r>
              <a:rPr b="0" lang="en-US" sz="2200" spc="-1" strike="noStrike">
                <a:solidFill>
                  <a:schemeClr val="dk1"/>
                </a:solidFill>
                <a:latin typeface="Tw Cen MT"/>
              </a:rPr>
              <a:t>Poor management of vaccination schedules, medical records, and follow-up care</a:t>
            </a:r>
            <a:endParaRPr b="0" lang="en-US" sz="2200" spc="-1" strike="noStrike">
              <a:solidFill>
                <a:srgbClr val="000000"/>
              </a:solidFill>
              <a:latin typeface="Nimbus Sans"/>
            </a:endParaRPr>
          </a:p>
          <a:p>
            <a:pPr defTabSz="457200"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Nimbus Sans"/>
            </a:endParaRPr>
          </a:p>
          <a:p>
            <a:pPr marL="379080" indent="-34308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dk1"/>
                </a:solidFill>
                <a:latin typeface="Tw Cen MT"/>
              </a:rPr>
              <a:t>Lack of Timely Medical Assistance:Difficulty in accessing immediate health advice and resources</a:t>
            </a:r>
            <a:endParaRPr b="0" lang="en-US" sz="2200" spc="-1" strike="noStrike">
              <a:solidFill>
                <a:srgbClr val="000000"/>
              </a:solidFill>
              <a:latin typeface="Nimbus Sans"/>
            </a:endParaRPr>
          </a:p>
          <a:p>
            <a:pPr defTabSz="457200"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Nimbus Sans"/>
            </a:endParaRPr>
          </a:p>
          <a:p>
            <a:pPr marL="379080" indent="-34308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200" spc="-1" strike="noStrike">
                <a:solidFill>
                  <a:schemeClr val="dk1"/>
                </a:solidFill>
                <a:latin typeface="Tw Cen MT"/>
              </a:rPr>
              <a:t>Inadequate Pregnancy Monitoring:</a:t>
            </a:r>
            <a:r>
              <a:rPr b="0" lang="en-US" sz="2200" spc="-1" strike="noStrike">
                <a:solidFill>
                  <a:schemeClr val="dk1"/>
                </a:solidFill>
                <a:latin typeface="Tw Cen MT"/>
              </a:rPr>
              <a:t>lack accessible tools to track crucial milestones risking complications</a:t>
            </a:r>
            <a:endParaRPr b="0" lang="en-US" sz="2200" spc="-1" strike="noStrike">
              <a:solidFill>
                <a:srgbClr val="000000"/>
              </a:solidFill>
              <a:latin typeface="Nimbus Sans"/>
            </a:endParaRPr>
          </a:p>
          <a:p>
            <a:pPr defTabSz="457200"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Nimbus Sans"/>
            </a:endParaRPr>
          </a:p>
          <a:p>
            <a:pPr defTabSz="457200"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Picture 4" descr=""/>
          <p:cNvPicPr/>
          <p:nvPr/>
        </p:nvPicPr>
        <p:blipFill>
          <a:blip r:embed="rId1"/>
          <a:stretch/>
        </p:blipFill>
        <p:spPr>
          <a:xfrm>
            <a:off x="2074320" y="927000"/>
            <a:ext cx="4438800" cy="1114560"/>
          </a:xfrm>
          <a:prstGeom prst="rect">
            <a:avLst/>
          </a:prstGeom>
          <a:ln w="0">
            <a:noFill/>
          </a:ln>
        </p:spPr>
      </p:pic>
      <p:pic>
        <p:nvPicPr>
          <p:cNvPr id="183" name="Picture 6" descr=""/>
          <p:cNvPicPr/>
          <p:nvPr/>
        </p:nvPicPr>
        <p:blipFill>
          <a:blip r:embed="rId2"/>
          <a:stretch/>
        </p:blipFill>
        <p:spPr>
          <a:xfrm>
            <a:off x="2074320" y="2041920"/>
            <a:ext cx="4122360" cy="1114560"/>
          </a:xfrm>
          <a:prstGeom prst="rect">
            <a:avLst/>
          </a:prstGeom>
          <a:ln w="0">
            <a:noFill/>
          </a:ln>
        </p:spPr>
      </p:pic>
      <p:pic>
        <p:nvPicPr>
          <p:cNvPr id="184" name="Picture 8" descr=""/>
          <p:cNvPicPr/>
          <p:nvPr/>
        </p:nvPicPr>
        <p:blipFill>
          <a:blip r:embed="rId3"/>
          <a:stretch/>
        </p:blipFill>
        <p:spPr>
          <a:xfrm>
            <a:off x="6197040" y="2041920"/>
            <a:ext cx="10618920" cy="5511240"/>
          </a:xfrm>
          <a:prstGeom prst="rect">
            <a:avLst/>
          </a:prstGeom>
          <a:ln w="0">
            <a:noFill/>
          </a:ln>
        </p:spPr>
      </p:pic>
      <p:pic>
        <p:nvPicPr>
          <p:cNvPr id="185" name="Picture 10" descr=""/>
          <p:cNvPicPr/>
          <p:nvPr/>
        </p:nvPicPr>
        <p:blipFill>
          <a:blip r:embed="rId4"/>
          <a:stretch/>
        </p:blipFill>
        <p:spPr>
          <a:xfrm>
            <a:off x="9144000" y="7707960"/>
            <a:ext cx="4333680" cy="1560960"/>
          </a:xfrm>
          <a:prstGeom prst="rect">
            <a:avLst/>
          </a:prstGeom>
          <a:ln w="0">
            <a:noFill/>
          </a:ln>
        </p:spPr>
      </p:pic>
    </p:spTree>
  </p:cSld>
  <p:transition spd="med">
    <p:pull dir="r"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icture 62" descr=""/>
          <p:cNvPicPr/>
          <p:nvPr/>
        </p:nvPicPr>
        <p:blipFill>
          <a:blip r:embed="rId1"/>
          <a:srcRect l="1870" t="4882" r="28037" b="7613"/>
          <a:stretch/>
        </p:blipFill>
        <p:spPr>
          <a:xfrm>
            <a:off x="695160" y="682560"/>
            <a:ext cx="16001280" cy="7543080"/>
          </a:xfrm>
          <a:prstGeom prst="rect">
            <a:avLst/>
          </a:prstGeom>
          <a:ln w="0">
            <a:noFill/>
          </a:ln>
        </p:spPr>
      </p:pic>
      <p:sp>
        <p:nvSpPr>
          <p:cNvPr id="187" name="TextBox 63"/>
          <p:cNvSpPr/>
          <p:nvPr/>
        </p:nvSpPr>
        <p:spPr>
          <a:xfrm>
            <a:off x="3438360" y="8226000"/>
            <a:ext cx="10515240" cy="114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 defTabSz="4572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1"/>
                </a:solidFill>
                <a:latin typeface="Arial"/>
              </a:rPr>
              <a:t>The current infant mortality rate for Nepal in 2024 is 22.716 deaths per 1000 live births</a:t>
            </a:r>
            <a:endParaRPr b="0" lang="en-US" sz="18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AutoShape 2"/>
          <p:cNvSpPr/>
          <p:nvPr/>
        </p:nvSpPr>
        <p:spPr>
          <a:xfrm>
            <a:off x="-282240" y="10272600"/>
            <a:ext cx="18852480" cy="360"/>
          </a:xfrm>
          <a:prstGeom prst="line">
            <a:avLst/>
          </a:prstGeom>
          <a:ln cap="rnd" w="28440">
            <a:solidFill>
              <a:srgbClr val="d9d9d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89" name="Freeform 3"/>
          <p:cNvSpPr/>
          <p:nvPr/>
        </p:nvSpPr>
        <p:spPr>
          <a:xfrm>
            <a:off x="11794680" y="2063520"/>
            <a:ext cx="5595480" cy="7672320"/>
          </a:xfrm>
          <a:custGeom>
            <a:avLst/>
            <a:gdLst>
              <a:gd name="textAreaLeft" fmla="*/ 0 w 5595480"/>
              <a:gd name="textAreaRight" fmla="*/ 5595840 w 5595480"/>
              <a:gd name="textAreaTop" fmla="*/ 0 h 7672320"/>
              <a:gd name="textAreaBottom" fmla="*/ 7672680 h 7672320"/>
            </a:gdLst>
            <a:ahLst/>
            <a:rect l="textAreaLeft" t="textAreaTop" r="textAreaRight" b="textAreaBottom"/>
            <a:pathLst>
              <a:path w="6053399" h="7672959">
                <a:moveTo>
                  <a:pt x="0" y="0"/>
                </a:moveTo>
                <a:lnTo>
                  <a:pt x="6053399" y="0"/>
                </a:lnTo>
                <a:lnTo>
                  <a:pt x="6053399" y="7672959"/>
                </a:lnTo>
                <a:lnTo>
                  <a:pt x="0" y="767295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90" name="TextBox 5"/>
          <p:cNvSpPr/>
          <p:nvPr/>
        </p:nvSpPr>
        <p:spPr>
          <a:xfrm>
            <a:off x="602280" y="4335840"/>
            <a:ext cx="12574080" cy="367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809640" indent="-405000" algn="just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200" spc="-1" strike="noStrike">
                <a:solidFill>
                  <a:srgbClr val="000000"/>
                </a:solidFill>
                <a:latin typeface="Tw Cen MT"/>
              </a:rPr>
              <a:t>Vaccination Tracker</a:t>
            </a:r>
            <a:r>
              <a:rPr b="0" lang="en-US" sz="2200" spc="-1" strike="noStrike">
                <a:solidFill>
                  <a:srgbClr val="000000"/>
                </a:solidFill>
                <a:latin typeface="Montserrat"/>
                <a:ea typeface="Montserrat"/>
              </a:rPr>
              <a:t>.</a:t>
            </a:r>
            <a:endParaRPr b="0" lang="en-US" sz="2200" spc="-1" strike="noStrike">
              <a:solidFill>
                <a:srgbClr val="000000"/>
              </a:solidFill>
              <a:latin typeface="Nimbus Sans"/>
            </a:endParaRPr>
          </a:p>
          <a:p>
            <a:pPr algn="just" defTabSz="457200"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Nimbus Sans"/>
            </a:endParaRPr>
          </a:p>
          <a:p>
            <a:pPr lvl="1" marL="809640" indent="-405000" algn="just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200" spc="-1" strike="noStrike">
                <a:solidFill>
                  <a:srgbClr val="000000"/>
                </a:solidFill>
                <a:latin typeface="Tw Cen MT"/>
                <a:ea typeface="Montserrat"/>
              </a:rPr>
              <a:t>Pregnancy Care Management</a:t>
            </a:r>
            <a:endParaRPr b="0" lang="en-US" sz="2200" spc="-1" strike="noStrike">
              <a:solidFill>
                <a:srgbClr val="000000"/>
              </a:solidFill>
              <a:latin typeface="Nimbus Sans"/>
            </a:endParaRPr>
          </a:p>
          <a:p>
            <a:pPr algn="just" defTabSz="457200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ontserrat"/>
                <a:ea typeface="Montserrat"/>
              </a:rPr>
              <a:t>  </a:t>
            </a:r>
            <a:endParaRPr b="0" lang="en-US" sz="2200" spc="-1" strike="noStrike">
              <a:solidFill>
                <a:srgbClr val="000000"/>
              </a:solidFill>
              <a:latin typeface="Nimbus Sans"/>
            </a:endParaRPr>
          </a:p>
          <a:p>
            <a:pPr lvl="1" marL="809640" indent="-405000" algn="just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Tw Cen MT"/>
                <a:ea typeface="Montserrat"/>
              </a:rPr>
              <a:t>SMS Services for Timely Vaccination Remainder</a:t>
            </a:r>
            <a:endParaRPr b="0" lang="en-US" sz="2200" spc="-1" strike="noStrike">
              <a:solidFill>
                <a:srgbClr val="000000"/>
              </a:solidFill>
              <a:latin typeface="Nimbus Sans"/>
            </a:endParaRPr>
          </a:p>
          <a:p>
            <a:pPr algn="just" defTabSz="457200"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Nimbus Sans"/>
            </a:endParaRPr>
          </a:p>
          <a:p>
            <a:pPr lvl="1" marL="809640" indent="-405000" algn="just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200" spc="-1" strike="noStrike">
                <a:solidFill>
                  <a:srgbClr val="000000"/>
                </a:solidFill>
                <a:latin typeface="Arial"/>
                <a:ea typeface="Montserrat"/>
              </a:rPr>
              <a:t>Simple and interactive UI</a:t>
            </a:r>
            <a:endParaRPr b="0" lang="en-US" sz="2200" spc="-1" strike="noStrike">
              <a:solidFill>
                <a:srgbClr val="000000"/>
              </a:solidFill>
              <a:latin typeface="Nimbus Sans"/>
            </a:endParaRPr>
          </a:p>
          <a:p>
            <a:pPr algn="just" defTabSz="457200">
              <a:lnSpc>
                <a:spcPts val="5250"/>
              </a:lnSpc>
            </a:pPr>
            <a:endParaRPr b="0" lang="en-US" sz="2200" spc="-1" strike="noStrike">
              <a:solidFill>
                <a:srgbClr val="000000"/>
              </a:solidFill>
              <a:latin typeface="Nimbus Sans"/>
            </a:endParaRPr>
          </a:p>
          <a:p>
            <a:pPr algn="just" defTabSz="457200">
              <a:lnSpc>
                <a:spcPts val="5250"/>
              </a:lnSpc>
            </a:pPr>
            <a:endParaRPr b="0" lang="en-US" sz="18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91" name="Freeform 6"/>
          <p:cNvSpPr/>
          <p:nvPr/>
        </p:nvSpPr>
        <p:spPr>
          <a:xfrm>
            <a:off x="9749880" y="362160"/>
            <a:ext cx="3831840" cy="2887920"/>
          </a:xfrm>
          <a:custGeom>
            <a:avLst/>
            <a:gdLst>
              <a:gd name="textAreaLeft" fmla="*/ 0 w 3831840"/>
              <a:gd name="textAreaRight" fmla="*/ 3832200 w 3831840"/>
              <a:gd name="textAreaTop" fmla="*/ 0 h 2887920"/>
              <a:gd name="textAreaBottom" fmla="*/ 2888280 h 2887920"/>
            </a:gdLst>
            <a:ahLst/>
            <a:rect l="textAreaLeft" t="textAreaTop" r="textAreaRight" b="textAreaBottom"/>
            <a:pathLst>
              <a:path w="2757454" h="2888762">
                <a:moveTo>
                  <a:pt x="0" y="0"/>
                </a:moveTo>
                <a:lnTo>
                  <a:pt x="2757455" y="0"/>
                </a:lnTo>
                <a:lnTo>
                  <a:pt x="2757455" y="2888762"/>
                </a:lnTo>
                <a:lnTo>
                  <a:pt x="0" y="288876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92" name="TextBox 7"/>
          <p:cNvSpPr/>
          <p:nvPr/>
        </p:nvSpPr>
        <p:spPr>
          <a:xfrm>
            <a:off x="1447200" y="1090080"/>
            <a:ext cx="10458000" cy="101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457200">
              <a:lnSpc>
                <a:spcPts val="7999"/>
              </a:lnSpc>
            </a:pPr>
            <a:r>
              <a:rPr b="1" lang="en-US" sz="3200" spc="-1" strike="noStrike">
                <a:solidFill>
                  <a:srgbClr val="19598d"/>
                </a:solidFill>
                <a:latin typeface="Montserrat Ultra-Bold"/>
                <a:ea typeface="Montserrat Ultra-Bold"/>
              </a:rPr>
              <a:t>The Solution- Careconnect</a:t>
            </a:r>
            <a:endParaRPr b="0" lang="en-US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93" name="TextBox 8"/>
          <p:cNvSpPr/>
          <p:nvPr/>
        </p:nvSpPr>
        <p:spPr>
          <a:xfrm>
            <a:off x="9749880" y="990000"/>
            <a:ext cx="4089600" cy="56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457200">
              <a:lnSpc>
                <a:spcPts val="4450"/>
              </a:lnSpc>
            </a:pPr>
            <a:r>
              <a:rPr b="0" lang="en-US" sz="3180" spc="-1" strike="noStrike">
                <a:solidFill>
                  <a:schemeClr val="dk2"/>
                </a:solidFill>
                <a:latin typeface="Canva Sans"/>
                <a:ea typeface="Canva Sans"/>
              </a:rPr>
              <a:t>Use careconnect</a:t>
            </a:r>
            <a:endParaRPr b="0" lang="en-US" sz="318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94" name="TextBox 1"/>
          <p:cNvSpPr/>
          <p:nvPr/>
        </p:nvSpPr>
        <p:spPr>
          <a:xfrm>
            <a:off x="1510920" y="1936440"/>
            <a:ext cx="7026840" cy="70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Tw Cen MT"/>
              </a:rPr>
              <a:t>“</a:t>
            </a:r>
            <a:r>
              <a:rPr b="0" i="1" lang="en-US" sz="2000" spc="-1" strike="noStrike">
                <a:solidFill>
                  <a:schemeClr val="dk1"/>
                </a:solidFill>
                <a:latin typeface="Tw Cen MT"/>
              </a:rPr>
              <a:t>A comprehensive platform to simplify healthcare management for families in Nepal”</a:t>
            </a:r>
            <a:endParaRPr b="0" lang="en-US" sz="20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95" name="TextBox 2"/>
          <p:cNvSpPr/>
          <p:nvPr/>
        </p:nvSpPr>
        <p:spPr>
          <a:xfrm>
            <a:off x="1017720" y="3452400"/>
            <a:ext cx="3831840" cy="60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IN" sz="3200" spc="-1" strike="noStrike">
                <a:solidFill>
                  <a:schemeClr val="dk2"/>
                </a:solidFill>
                <a:latin typeface="Tw Cen MT"/>
              </a:rPr>
              <a:t>Key </a:t>
            </a:r>
            <a:r>
              <a:rPr b="0" lang="en-IN" sz="3400" spc="-1" strike="noStrike">
                <a:solidFill>
                  <a:schemeClr val="dk2"/>
                </a:solidFill>
                <a:latin typeface="Tw Cen MT"/>
              </a:rPr>
              <a:t>Features</a:t>
            </a:r>
            <a:r>
              <a:rPr b="0" lang="en-IN" sz="3200" spc="-1" strike="noStrike">
                <a:solidFill>
                  <a:schemeClr val="dk1"/>
                </a:solidFill>
                <a:latin typeface="Tw Cen MT"/>
              </a:rPr>
              <a:t>:</a:t>
            </a:r>
            <a:endParaRPr b="0" lang="en-US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96" name="Rectangle 1"/>
          <p:cNvSpPr/>
          <p:nvPr/>
        </p:nvSpPr>
        <p:spPr>
          <a:xfrm>
            <a:off x="0" y="-457200"/>
            <a:ext cx="183960" cy="91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Box 8"/>
          <p:cNvSpPr/>
          <p:nvPr/>
        </p:nvSpPr>
        <p:spPr>
          <a:xfrm>
            <a:off x="958680" y="2211480"/>
            <a:ext cx="7985880" cy="154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457200">
              <a:lnSpc>
                <a:spcPts val="6089"/>
              </a:lnSpc>
            </a:pPr>
            <a:r>
              <a:rPr b="1" lang="en-US" sz="3400" spc="-1" strike="noStrike">
                <a:solidFill>
                  <a:srgbClr val="19598d"/>
                </a:solidFill>
                <a:latin typeface="Tw Cen MT"/>
                <a:ea typeface="Montserrat Ultra-Bold"/>
              </a:rPr>
              <a:t>Social Impact</a:t>
            </a:r>
            <a:endParaRPr b="0" lang="en-US" sz="3400" spc="-1" strike="noStrike">
              <a:solidFill>
                <a:srgbClr val="000000"/>
              </a:solidFill>
              <a:latin typeface="Nimbus Sans"/>
            </a:endParaRPr>
          </a:p>
          <a:p>
            <a:pPr defTabSz="457200">
              <a:lnSpc>
                <a:spcPts val="6089"/>
              </a:lnSpc>
            </a:pPr>
            <a:endParaRPr b="0" lang="en-US" sz="3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98" name="TextBox 9"/>
          <p:cNvSpPr/>
          <p:nvPr/>
        </p:nvSpPr>
        <p:spPr>
          <a:xfrm>
            <a:off x="630000" y="3134160"/>
            <a:ext cx="10069920" cy="332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808560" indent="-404280" algn="just" defTabSz="457200">
              <a:lnSpc>
                <a:spcPts val="5241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Tw Cen MT"/>
              </a:rPr>
              <a:t>Improve maternal and child healthcare outcomes</a:t>
            </a:r>
            <a:endParaRPr b="0" lang="en-US" sz="2200" spc="-1" strike="noStrike">
              <a:solidFill>
                <a:srgbClr val="000000"/>
              </a:solidFill>
              <a:latin typeface="Nimbus Sans"/>
            </a:endParaRPr>
          </a:p>
          <a:p>
            <a:pPr lvl="1" marL="808560" indent="-404280" algn="just" defTabSz="457200">
              <a:lnSpc>
                <a:spcPts val="5241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200" spc="-1" strike="noStrike">
                <a:solidFill>
                  <a:srgbClr val="000000"/>
                </a:solidFill>
                <a:latin typeface="Tw Cen MT"/>
              </a:rPr>
              <a:t>Reduced Healthcare Burden</a:t>
            </a:r>
            <a:endParaRPr b="0" lang="en-US" sz="2200" spc="-1" strike="noStrike">
              <a:solidFill>
                <a:srgbClr val="000000"/>
              </a:solidFill>
              <a:latin typeface="Nimbus Sans"/>
            </a:endParaRPr>
          </a:p>
          <a:p>
            <a:pPr lvl="1" marL="808560" indent="-404280" algn="just" defTabSz="457200">
              <a:lnSpc>
                <a:spcPts val="5241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Tw Cen MT"/>
              </a:rPr>
              <a:t>Support for National Health Goals</a:t>
            </a:r>
            <a:endParaRPr b="0" lang="en-US" sz="2200" spc="-1" strike="noStrike">
              <a:solidFill>
                <a:srgbClr val="000000"/>
              </a:solidFill>
              <a:latin typeface="Nimbus Sans"/>
            </a:endParaRPr>
          </a:p>
          <a:p>
            <a:pPr lvl="1" marL="808560" indent="-404280" algn="just" defTabSz="457200">
              <a:lnSpc>
                <a:spcPts val="5241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200" spc="-1" strike="noStrike">
                <a:solidFill>
                  <a:srgbClr val="000000"/>
                </a:solidFill>
                <a:latin typeface="Tw Cen MT"/>
              </a:rPr>
              <a:t>Affordable and Scalable Solution</a:t>
            </a:r>
            <a:endParaRPr b="0" lang="en-US" sz="2200" spc="-1" strike="noStrike">
              <a:solidFill>
                <a:srgbClr val="000000"/>
              </a:solidFill>
              <a:latin typeface="Nimbus Sans"/>
            </a:endParaRPr>
          </a:p>
          <a:p>
            <a:pPr algn="just" defTabSz="457200">
              <a:lnSpc>
                <a:spcPts val="5241"/>
              </a:lnSpc>
            </a:pPr>
            <a:endParaRPr b="0" lang="en-US" sz="2200" spc="-1" strike="noStrike">
              <a:solidFill>
                <a:srgbClr val="000000"/>
              </a:solidFill>
              <a:latin typeface="Nimbus Sans"/>
            </a:endParaRPr>
          </a:p>
        </p:txBody>
      </p:sp>
      <p:pic>
        <p:nvPicPr>
          <p:cNvPr id="199" name="Picture 4" descr=""/>
          <p:cNvPicPr/>
          <p:nvPr/>
        </p:nvPicPr>
        <p:blipFill>
          <a:blip r:embed="rId1"/>
          <a:stretch/>
        </p:blipFill>
        <p:spPr>
          <a:xfrm>
            <a:off x="9343080" y="0"/>
            <a:ext cx="8944560" cy="1028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Box 5"/>
          <p:cNvSpPr/>
          <p:nvPr/>
        </p:nvSpPr>
        <p:spPr>
          <a:xfrm>
            <a:off x="10692720" y="2208600"/>
            <a:ext cx="4306320" cy="60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IN" sz="3400" spc="-1" strike="noStrike">
                <a:solidFill>
                  <a:schemeClr val="dk2"/>
                </a:solidFill>
                <a:latin typeface="Tw Cen MT"/>
              </a:rPr>
              <a:t>Plans for the Future</a:t>
            </a:r>
            <a:endParaRPr b="0" lang="en-US" sz="3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01" name="TextBox 7"/>
          <p:cNvSpPr/>
          <p:nvPr/>
        </p:nvSpPr>
        <p:spPr>
          <a:xfrm>
            <a:off x="10958040" y="3259440"/>
            <a:ext cx="8081640" cy="292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chemeClr val="dk1"/>
                </a:solidFill>
                <a:latin typeface="Tw Cen MT"/>
              </a:rPr>
              <a:t>AI-Powered Health Assistant</a:t>
            </a:r>
            <a:endParaRPr b="0" lang="en-US" sz="2400" spc="-1" strike="noStrike">
              <a:solidFill>
                <a:srgbClr val="000000"/>
              </a:solidFill>
              <a:latin typeface="Nimbus Sans"/>
            </a:endParaRPr>
          </a:p>
          <a:p>
            <a:pPr defTabSz="457200"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Nimbus Sans"/>
            </a:endParaRPr>
          </a:p>
          <a:p>
            <a:pPr marL="343080" indent="-34308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chemeClr val="dk1"/>
                </a:solidFill>
                <a:latin typeface="Tw Cen MT"/>
              </a:rPr>
              <a:t>Real-Time Disease Surveillance</a:t>
            </a:r>
            <a:endParaRPr b="0" lang="en-US" sz="2400" spc="-1" strike="noStrike">
              <a:solidFill>
                <a:srgbClr val="000000"/>
              </a:solidFill>
              <a:latin typeface="Nimbus Sans"/>
            </a:endParaRPr>
          </a:p>
          <a:p>
            <a:pPr defTabSz="457200"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Nimbus Sans"/>
            </a:endParaRPr>
          </a:p>
          <a:p>
            <a:pPr marL="343080" indent="-34308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chemeClr val="dk1"/>
                </a:solidFill>
                <a:latin typeface="Tw Cen MT"/>
              </a:rPr>
              <a:t>Mental Health Resources</a:t>
            </a:r>
            <a:endParaRPr b="0" lang="en-US" sz="2400" spc="-1" strike="noStrike">
              <a:solidFill>
                <a:srgbClr val="000000"/>
              </a:solidFill>
              <a:latin typeface="Nimbus Sans"/>
            </a:endParaRPr>
          </a:p>
          <a:p>
            <a:pPr defTabSz="457200"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Nimbus Sans"/>
            </a:endParaRPr>
          </a:p>
          <a:p>
            <a:pPr marL="343080" indent="-34308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chemeClr val="dk1"/>
                </a:solidFill>
                <a:latin typeface="Tw Cen MT"/>
              </a:rPr>
              <a:t>Health Tracking &amp; Alerts</a:t>
            </a:r>
            <a:endParaRPr b="0" lang="en-US" sz="2400" spc="-1" strike="noStrike">
              <a:solidFill>
                <a:srgbClr val="000000"/>
              </a:solidFill>
              <a:latin typeface="Nimbus Sans"/>
            </a:endParaRPr>
          </a:p>
          <a:p>
            <a:pPr defTabSz="457200"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Nimbus Sans"/>
            </a:endParaRPr>
          </a:p>
        </p:txBody>
      </p:sp>
      <p:pic>
        <p:nvPicPr>
          <p:cNvPr id="202" name="Picture 10" descr=""/>
          <p:cNvPicPr/>
          <p:nvPr/>
        </p:nvPicPr>
        <p:blipFill>
          <a:blip r:embed="rId1"/>
          <a:stretch/>
        </p:blipFill>
        <p:spPr>
          <a:xfrm>
            <a:off x="0" y="0"/>
            <a:ext cx="9453240" cy="1028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AutoShape 2"/>
          <p:cNvSpPr/>
          <p:nvPr/>
        </p:nvSpPr>
        <p:spPr>
          <a:xfrm>
            <a:off x="-282240" y="9286560"/>
            <a:ext cx="18852480" cy="360"/>
          </a:xfrm>
          <a:prstGeom prst="line">
            <a:avLst/>
          </a:prstGeom>
          <a:ln cap="rnd" w="28440">
            <a:solidFill>
              <a:srgbClr val="d9d9d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04" name="Freeform 3"/>
          <p:cNvSpPr/>
          <p:nvPr/>
        </p:nvSpPr>
        <p:spPr>
          <a:xfrm rot="16200000">
            <a:off x="16942680" y="1345680"/>
            <a:ext cx="843480" cy="210240"/>
          </a:xfrm>
          <a:custGeom>
            <a:avLst/>
            <a:gdLst>
              <a:gd name="textAreaLeft" fmla="*/ 0 w 843480"/>
              <a:gd name="textAreaRight" fmla="*/ 843840 w 843480"/>
              <a:gd name="textAreaTop" fmla="*/ 0 h 210240"/>
              <a:gd name="textAreaBottom" fmla="*/ 210600 h 210240"/>
            </a:gdLst>
            <a:ahLst/>
            <a:rect l="textAreaLeft" t="textAreaTop" r="textAreaRight" b="textAreaBottom"/>
            <a:pathLst>
              <a:path w="844062" h="211015">
                <a:moveTo>
                  <a:pt x="0" y="0"/>
                </a:moveTo>
                <a:lnTo>
                  <a:pt x="844061" y="0"/>
                </a:lnTo>
                <a:lnTo>
                  <a:pt x="844061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alphaModFix amt="75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05" name="AutoShape 5"/>
          <p:cNvSpPr/>
          <p:nvPr/>
        </p:nvSpPr>
        <p:spPr>
          <a:xfrm flipV="1">
            <a:off x="17357400" y="2298960"/>
            <a:ext cx="14400" cy="2075760"/>
          </a:xfrm>
          <a:prstGeom prst="line">
            <a:avLst/>
          </a:prstGeom>
          <a:ln cap="rnd" w="28440">
            <a:solidFill>
              <a:srgbClr val="d9d9d9">
                <a:alpha val="75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06" name="TextBox 15"/>
          <p:cNvSpPr/>
          <p:nvPr/>
        </p:nvSpPr>
        <p:spPr>
          <a:xfrm>
            <a:off x="2724840" y="1181160"/>
            <a:ext cx="12837600" cy="101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457200">
              <a:lnSpc>
                <a:spcPts val="7999"/>
              </a:lnSpc>
            </a:pPr>
            <a:r>
              <a:rPr b="0" lang="en-IN" sz="3600" spc="-1" strike="noStrike">
                <a:solidFill>
                  <a:schemeClr val="dk2"/>
                </a:solidFill>
                <a:latin typeface="Arial"/>
              </a:rPr>
              <a:t>Business Model (CareConnect)</a:t>
            </a:r>
            <a:endParaRPr b="0" lang="en-US" sz="36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07" name="TextBox 1"/>
          <p:cNvSpPr/>
          <p:nvPr/>
        </p:nvSpPr>
        <p:spPr>
          <a:xfrm>
            <a:off x="2935080" y="3111840"/>
            <a:ext cx="12255840" cy="371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chemeClr val="dk1"/>
                </a:solidFill>
                <a:latin typeface="Tw Cen MT"/>
              </a:rPr>
              <a:t>Revenue Generation </a:t>
            </a:r>
            <a:r>
              <a:rPr b="0" lang="en-US" sz="2400" spc="-1" strike="noStrike">
                <a:solidFill>
                  <a:schemeClr val="dk1"/>
                </a:solidFill>
                <a:latin typeface="Tw Cen MT"/>
              </a:rPr>
              <a:t>: Partnerships with health organizations, and potential funding from NGOs or government.</a:t>
            </a:r>
            <a:endParaRPr b="0" lang="en-US" sz="2400" spc="-1" strike="noStrike">
              <a:solidFill>
                <a:srgbClr val="000000"/>
              </a:solidFill>
              <a:latin typeface="Nimbus Sans"/>
            </a:endParaRPr>
          </a:p>
          <a:p>
            <a:pPr defTabSz="457200"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Nimbus Sans"/>
            </a:endParaRPr>
          </a:p>
          <a:p>
            <a:pPr marL="343080" indent="-34308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chemeClr val="dk1"/>
                </a:solidFill>
                <a:latin typeface="Tw Cen MT"/>
              </a:rPr>
              <a:t>Target Audience</a:t>
            </a:r>
            <a:r>
              <a:rPr b="0" lang="en-US" sz="2400" spc="-1" strike="noStrike">
                <a:solidFill>
                  <a:schemeClr val="dk1"/>
                </a:solidFill>
                <a:latin typeface="Tw Cen MT"/>
              </a:rPr>
              <a:t>: Rural individuals, healthcare providers in remote areas</a:t>
            </a:r>
            <a:endParaRPr b="0" lang="en-US" sz="2400" spc="-1" strike="noStrike">
              <a:solidFill>
                <a:srgbClr val="000000"/>
              </a:solidFill>
              <a:latin typeface="Nimbus Sans"/>
            </a:endParaRPr>
          </a:p>
          <a:p>
            <a:pPr defTabSz="457200"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Nimbus Sans"/>
            </a:endParaRPr>
          </a:p>
          <a:p>
            <a:pPr marL="343080" indent="-34308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chemeClr val="dk1"/>
                </a:solidFill>
                <a:latin typeface="Tw Cen MT"/>
              </a:rPr>
              <a:t>Value Proposition</a:t>
            </a:r>
            <a:r>
              <a:rPr b="0" lang="en-US" sz="2400" spc="-1" strike="noStrike">
                <a:solidFill>
                  <a:schemeClr val="dk1"/>
                </a:solidFill>
                <a:latin typeface="Tw Cen MT"/>
              </a:rPr>
              <a:t>: Offering accessible, SMS-based healthcare, health tracking</a:t>
            </a:r>
            <a:endParaRPr b="0" lang="en-US" sz="2400" spc="-1" strike="noStrike">
              <a:solidFill>
                <a:srgbClr val="000000"/>
              </a:solidFill>
              <a:latin typeface="Nimbus Sans"/>
            </a:endParaRPr>
          </a:p>
          <a:p>
            <a:pPr defTabSz="457200"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Nimbus Sans"/>
            </a:endParaRPr>
          </a:p>
          <a:p>
            <a:pPr marL="343080" indent="-34308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chemeClr val="dk1"/>
                </a:solidFill>
                <a:latin typeface="Tw Cen MT"/>
              </a:rPr>
              <a:t>Customer Acquisition</a:t>
            </a:r>
            <a:r>
              <a:rPr b="0" lang="en-US" sz="2400" spc="-1" strike="noStrike">
                <a:solidFill>
                  <a:schemeClr val="dk1"/>
                </a:solidFill>
                <a:latin typeface="Tw Cen MT"/>
              </a:rPr>
              <a:t>: Community outreach programs, partnerships with local clinics and Hospitals.</a:t>
            </a:r>
            <a:endParaRPr b="0" lang="en-US" sz="2400" spc="-1" strike="noStrike">
              <a:solidFill>
                <a:srgbClr val="000000"/>
              </a:solidFill>
              <a:latin typeface="Nimbus Sans"/>
            </a:endParaRPr>
          </a:p>
          <a:p>
            <a:pPr defTabSz="457200"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Nimbus Sans"/>
            </a:endParaRPr>
          </a:p>
        </p:txBody>
      </p:sp>
      <p:pic>
        <p:nvPicPr>
          <p:cNvPr id="208" name="Picture 3" descr=""/>
          <p:cNvPicPr/>
          <p:nvPr/>
        </p:nvPicPr>
        <p:blipFill>
          <a:blip r:embed="rId2">
            <a:alphaModFix amt="20000"/>
          </a:blip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Droplet">
  <a:themeElements>
    <a:clrScheme name="Droplet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roplet">
  <a:themeElements>
    <a:clrScheme name="Droplet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Droplet">
  <a:themeElements>
    <a:clrScheme name="Droplet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Droplet">
  <a:themeElements>
    <a:clrScheme name="Droplet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roplet">
  <a:themeElements>
    <a:clrScheme name="Droplet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Droplet">
  <a:themeElements>
    <a:clrScheme name="Droplet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roplet">
  <a:themeElements>
    <a:clrScheme name="Droplet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Droplet">
  <a:themeElements>
    <a:clrScheme name="Droplet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Droplet">
  <a:themeElements>
    <a:clrScheme name="Droplet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Droplet">
  <a:themeElements>
    <a:clrScheme name="Droplet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roplet">
  <a:themeElements>
    <a:clrScheme name="Droplet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roplet">
  <a:themeElements>
    <a:clrScheme name="Droplet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Droplet">
  <a:themeElements>
    <a:clrScheme name="Droplet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Droplet">
  <a:themeElements>
    <a:clrScheme name="Droplet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Droplet">
  <a:themeElements>
    <a:clrScheme name="Droplet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Droplet">
  <a:themeElements>
    <a:clrScheme name="Droplet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roplet">
  <a:themeElements>
    <a:clrScheme name="Droplet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Droplet">
  <a:themeElements>
    <a:clrScheme name="Droplet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731</TotalTime>
  <Application>LibreOffice/24.2.5.2$Linux_X86_64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identifier>DAGYl9kMvdk</dc:identifier>
  <dc:language>en-US</dc:language>
  <cp:lastModifiedBy/>
  <dcterms:modified xsi:type="dcterms:W3CDTF">2024-12-13T05:02:00Z</dcterms:modified>
  <cp:revision>28</cp:revision>
  <dc:subject/>
  <dc:title>Blue Modern Simple Corporate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Custom</vt:lpwstr>
  </property>
  <property fmtid="{D5CDD505-2E9C-101B-9397-08002B2CF9AE}" pid="3" name="Slides">
    <vt:r8>12</vt:r8>
  </property>
</Properties>
</file>